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9" r:id="rId4"/>
    <p:sldId id="258" r:id="rId5"/>
    <p:sldId id="267" r:id="rId6"/>
    <p:sldId id="260" r:id="rId7"/>
    <p:sldId id="265" r:id="rId8"/>
    <p:sldId id="266" r:id="rId9"/>
    <p:sldId id="269" r:id="rId10"/>
    <p:sldId id="268" r:id="rId11"/>
    <p:sldId id="263" r:id="rId12"/>
    <p:sldId id="264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0029AC-FABD-CE49-5A0D-AFA145DC5837}" v="3" dt="2021-02-12T09:58:54.733"/>
    <p1510:client id="{58CE68A4-9D7F-5671-EEAF-1A169D97DE86}" v="37" dt="2021-02-12T10:26:19.088"/>
    <p1510:client id="{86E0532A-50EE-1032-5BF6-E6AD034ABA11}" v="399" dt="2021-02-11T16:21:29.001"/>
    <p1510:client id="{BED2A768-8558-D927-22A9-E1BED3AAE159}" v="442" dt="2021-02-12T09:32:48.240"/>
    <p1510:client id="{DABC71D9-DE46-81F8-6AA1-6C5E814C3E5B}" v="14" dt="2021-02-11T15:48:46.5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7.xml" Id="rId8" /><Relationship Type="http://schemas.openxmlformats.org/officeDocument/2006/relationships/slide" Target="slides/slide12.xml" Id="rId13" /><Relationship Type="http://schemas.openxmlformats.org/officeDocument/2006/relationships/slide" Target="slides/slide2.xml" Id="rId3" /><Relationship Type="http://schemas.openxmlformats.org/officeDocument/2006/relationships/slide" Target="slides/slide6.xml" Id="rId7" /><Relationship Type="http://schemas.openxmlformats.org/officeDocument/2006/relationships/slide" Target="slides/slide11.xml" Id="rId12" /><Relationship Type="http://schemas.openxmlformats.org/officeDocument/2006/relationships/tableStyles" Target="tableStyles.xml" Id="rId17" /><Relationship Type="http://schemas.openxmlformats.org/officeDocument/2006/relationships/slide" Target="slides/slide1.xml" Id="rId2" /><Relationship Type="http://schemas.openxmlformats.org/officeDocument/2006/relationships/theme" Target="theme/theme1.xml" Id="rId16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slide" Target="slides/slide10.xml" Id="rId11" /><Relationship Type="http://schemas.openxmlformats.org/officeDocument/2006/relationships/slide" Target="slides/slide4.xml" Id="rId5" /><Relationship Type="http://schemas.openxmlformats.org/officeDocument/2006/relationships/viewProps" Target="viewProps.xml" Id="rId15" /><Relationship Type="http://schemas.openxmlformats.org/officeDocument/2006/relationships/slide" Target="slides/slide9.xml" Id="rId10" /><Relationship Type="http://schemas.microsoft.com/office/2015/10/relationships/revisionInfo" Target="revisionInfo.xml" Id="rId19" /><Relationship Type="http://schemas.openxmlformats.org/officeDocument/2006/relationships/slide" Target="slides/slide3.xml" Id="rId4" /><Relationship Type="http://schemas.openxmlformats.org/officeDocument/2006/relationships/slide" Target="slides/slide8.xml" Id="rId9" /><Relationship Type="http://schemas.openxmlformats.org/officeDocument/2006/relationships/presProps" Target="presProps.xml" Id="rId14" 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F74DA8-E6D4-4DA6-A14B-A4D5C78C96B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23DEC19-7969-4F8C-9B93-AEDE61D081D0}">
      <dgm:prSet/>
      <dgm:spPr/>
      <dgm:t>
        <a:bodyPr/>
        <a:lstStyle/>
        <a:p>
          <a:pPr rtl="0"/>
          <a:r>
            <a:rPr lang="en-GB">
              <a:latin typeface="Rockwell Nova Light"/>
            </a:rPr>
            <a:t> </a:t>
          </a:r>
          <a:r>
            <a:rPr lang="en-GB"/>
            <a:t>Need</a:t>
          </a:r>
        </a:p>
      </dgm:t>
    </dgm:pt>
    <dgm:pt modelId="{F65F71CC-8741-4AB0-B889-E2B2ADA73DAC}" type="parTrans" cxnId="{8AB8899C-E89B-4FE4-9CEB-AB875C6FEC0A}">
      <dgm:prSet/>
      <dgm:spPr/>
      <dgm:t>
        <a:bodyPr/>
        <a:lstStyle/>
        <a:p>
          <a:endParaRPr lang="en-US"/>
        </a:p>
      </dgm:t>
    </dgm:pt>
    <dgm:pt modelId="{E311993E-F519-4D77-9C2B-66D4598E7649}" type="sibTrans" cxnId="{8AB8899C-E89B-4FE4-9CEB-AB875C6FEC0A}">
      <dgm:prSet/>
      <dgm:spPr/>
      <dgm:t>
        <a:bodyPr/>
        <a:lstStyle/>
        <a:p>
          <a:endParaRPr lang="en-US"/>
        </a:p>
      </dgm:t>
    </dgm:pt>
    <dgm:pt modelId="{3F7036A0-E74A-4CD7-BECC-72BC655EA09A}">
      <dgm:prSet/>
      <dgm:spPr/>
      <dgm:t>
        <a:bodyPr/>
        <a:lstStyle/>
        <a:p>
          <a:pPr rtl="0"/>
          <a:r>
            <a:rPr lang="en-GB">
              <a:latin typeface="Rockwell Nova Light"/>
            </a:rPr>
            <a:t> </a:t>
          </a:r>
          <a:r>
            <a:rPr lang="en-GB"/>
            <a:t>Identify</a:t>
          </a:r>
        </a:p>
      </dgm:t>
    </dgm:pt>
    <dgm:pt modelId="{3AB3B6C0-8140-4790-989E-A3B7D6680729}" type="parTrans" cxnId="{51A157D0-3EA8-46FE-BCB8-6736627BE6DA}">
      <dgm:prSet/>
      <dgm:spPr/>
      <dgm:t>
        <a:bodyPr/>
        <a:lstStyle/>
        <a:p>
          <a:endParaRPr lang="en-US"/>
        </a:p>
      </dgm:t>
    </dgm:pt>
    <dgm:pt modelId="{25F23D94-0E21-42E2-9F8F-9A76D213C416}" type="sibTrans" cxnId="{51A157D0-3EA8-46FE-BCB8-6736627BE6DA}">
      <dgm:prSet/>
      <dgm:spPr/>
      <dgm:t>
        <a:bodyPr/>
        <a:lstStyle/>
        <a:p>
          <a:endParaRPr lang="en-US"/>
        </a:p>
      </dgm:t>
    </dgm:pt>
    <dgm:pt modelId="{C028946D-A2FA-471D-AE63-466AA4EA6557}">
      <dgm:prSet/>
      <dgm:spPr/>
      <dgm:t>
        <a:bodyPr/>
        <a:lstStyle/>
        <a:p>
          <a:pPr rtl="0"/>
          <a:r>
            <a:rPr lang="en-GB">
              <a:latin typeface="Rockwell Nova Light"/>
            </a:rPr>
            <a:t> </a:t>
          </a:r>
          <a:r>
            <a:rPr lang="en-GB"/>
            <a:t>Design</a:t>
          </a:r>
        </a:p>
      </dgm:t>
    </dgm:pt>
    <dgm:pt modelId="{6FCB53AA-7397-4040-AE55-9DD69CD4218E}" type="parTrans" cxnId="{21823BFB-98B6-437A-99E6-F15DF5CE8982}">
      <dgm:prSet/>
      <dgm:spPr/>
      <dgm:t>
        <a:bodyPr/>
        <a:lstStyle/>
        <a:p>
          <a:endParaRPr lang="en-US"/>
        </a:p>
      </dgm:t>
    </dgm:pt>
    <dgm:pt modelId="{AE78DDD0-7A98-43A4-864E-307543445552}" type="sibTrans" cxnId="{21823BFB-98B6-437A-99E6-F15DF5CE8982}">
      <dgm:prSet/>
      <dgm:spPr/>
      <dgm:t>
        <a:bodyPr/>
        <a:lstStyle/>
        <a:p>
          <a:endParaRPr lang="en-US"/>
        </a:p>
      </dgm:t>
    </dgm:pt>
    <dgm:pt modelId="{94F1EFAB-C95E-4593-A0B3-345AB3A58FC6}">
      <dgm:prSet/>
      <dgm:spPr/>
      <dgm:t>
        <a:bodyPr/>
        <a:lstStyle/>
        <a:p>
          <a:pPr rtl="0"/>
          <a:r>
            <a:rPr lang="en-GB">
              <a:latin typeface="Rockwell Nova Light"/>
            </a:rPr>
            <a:t> </a:t>
          </a:r>
          <a:r>
            <a:rPr lang="en-GB"/>
            <a:t>Coach</a:t>
          </a:r>
        </a:p>
      </dgm:t>
    </dgm:pt>
    <dgm:pt modelId="{397A6541-273F-4211-AD4D-16E8C52FD713}" type="parTrans" cxnId="{F82862A6-644B-491A-B4F0-B836BAEF0A01}">
      <dgm:prSet/>
      <dgm:spPr/>
      <dgm:t>
        <a:bodyPr/>
        <a:lstStyle/>
        <a:p>
          <a:endParaRPr lang="en-US"/>
        </a:p>
      </dgm:t>
    </dgm:pt>
    <dgm:pt modelId="{71E5312E-E360-443A-917F-34F03D4137FC}" type="sibTrans" cxnId="{F82862A6-644B-491A-B4F0-B836BAEF0A01}">
      <dgm:prSet/>
      <dgm:spPr/>
      <dgm:t>
        <a:bodyPr/>
        <a:lstStyle/>
        <a:p>
          <a:endParaRPr lang="en-US"/>
        </a:p>
      </dgm:t>
    </dgm:pt>
    <dgm:pt modelId="{72A058EC-2390-41FC-AF49-2FC948DAA750}" type="pres">
      <dgm:prSet presAssocID="{1EF74DA8-E6D4-4DA6-A14B-A4D5C78C96B6}" presName="root" presStyleCnt="0">
        <dgm:presLayoutVars>
          <dgm:dir/>
          <dgm:resizeHandles val="exact"/>
        </dgm:presLayoutVars>
      </dgm:prSet>
      <dgm:spPr/>
    </dgm:pt>
    <dgm:pt modelId="{CA387FCF-9325-4425-8A5C-80422F0D6E90}" type="pres">
      <dgm:prSet presAssocID="{1EF74DA8-E6D4-4DA6-A14B-A4D5C78C96B6}" presName="container" presStyleCnt="0">
        <dgm:presLayoutVars>
          <dgm:dir/>
          <dgm:resizeHandles val="exact"/>
        </dgm:presLayoutVars>
      </dgm:prSet>
      <dgm:spPr/>
    </dgm:pt>
    <dgm:pt modelId="{2063B207-64B7-47E0-9E51-EEF6C558A730}" type="pres">
      <dgm:prSet presAssocID="{323DEC19-7969-4F8C-9B93-AEDE61D081D0}" presName="compNode" presStyleCnt="0"/>
      <dgm:spPr/>
    </dgm:pt>
    <dgm:pt modelId="{CDD81FEA-E617-4E90-9BC3-8E209ABE7245}" type="pres">
      <dgm:prSet presAssocID="{323DEC19-7969-4F8C-9B93-AEDE61D081D0}" presName="iconBgRect" presStyleLbl="bgShp" presStyleIdx="0" presStyleCnt="4"/>
      <dgm:spPr/>
    </dgm:pt>
    <dgm:pt modelId="{4ACFAEB6-542A-4F00-A296-857B67C6B467}" type="pres">
      <dgm:prSet presAssocID="{323DEC19-7969-4F8C-9B93-AEDE61D081D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C3AD19D8-CBF1-4727-ABBB-81F1513A8CED}" type="pres">
      <dgm:prSet presAssocID="{323DEC19-7969-4F8C-9B93-AEDE61D081D0}" presName="spaceRect" presStyleCnt="0"/>
      <dgm:spPr/>
    </dgm:pt>
    <dgm:pt modelId="{623B7CDC-EDE0-4BFE-BDE5-A7E6489A7E37}" type="pres">
      <dgm:prSet presAssocID="{323DEC19-7969-4F8C-9B93-AEDE61D081D0}" presName="textRect" presStyleLbl="revTx" presStyleIdx="0" presStyleCnt="4">
        <dgm:presLayoutVars>
          <dgm:chMax val="1"/>
          <dgm:chPref val="1"/>
        </dgm:presLayoutVars>
      </dgm:prSet>
      <dgm:spPr/>
    </dgm:pt>
    <dgm:pt modelId="{323F1437-9884-4FFA-8D1F-91F722E52F47}" type="pres">
      <dgm:prSet presAssocID="{E311993E-F519-4D77-9C2B-66D4598E7649}" presName="sibTrans" presStyleLbl="sibTrans2D1" presStyleIdx="0" presStyleCnt="0"/>
      <dgm:spPr/>
    </dgm:pt>
    <dgm:pt modelId="{8F2070B1-8453-4DB9-8533-1672A7B55D9A}" type="pres">
      <dgm:prSet presAssocID="{3F7036A0-E74A-4CD7-BECC-72BC655EA09A}" presName="compNode" presStyleCnt="0"/>
      <dgm:spPr/>
    </dgm:pt>
    <dgm:pt modelId="{B9D2A695-87C3-42D5-AE71-F5E61F8D8585}" type="pres">
      <dgm:prSet presAssocID="{3F7036A0-E74A-4CD7-BECC-72BC655EA09A}" presName="iconBgRect" presStyleLbl="bgShp" presStyleIdx="1" presStyleCnt="4"/>
      <dgm:spPr/>
    </dgm:pt>
    <dgm:pt modelId="{87894594-B220-4893-90D2-3FC7361A5449}" type="pres">
      <dgm:prSet presAssocID="{3F7036A0-E74A-4CD7-BECC-72BC655EA09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herche"/>
        </a:ext>
      </dgm:extLst>
    </dgm:pt>
    <dgm:pt modelId="{62144CCD-98C7-4498-BBC9-DCB5DD562755}" type="pres">
      <dgm:prSet presAssocID="{3F7036A0-E74A-4CD7-BECC-72BC655EA09A}" presName="spaceRect" presStyleCnt="0"/>
      <dgm:spPr/>
    </dgm:pt>
    <dgm:pt modelId="{3055ADD4-D66C-4269-9EC4-913890BF7768}" type="pres">
      <dgm:prSet presAssocID="{3F7036A0-E74A-4CD7-BECC-72BC655EA09A}" presName="textRect" presStyleLbl="revTx" presStyleIdx="1" presStyleCnt="4">
        <dgm:presLayoutVars>
          <dgm:chMax val="1"/>
          <dgm:chPref val="1"/>
        </dgm:presLayoutVars>
      </dgm:prSet>
      <dgm:spPr/>
    </dgm:pt>
    <dgm:pt modelId="{3F7A389A-1270-484E-B44B-1D4A88209A7C}" type="pres">
      <dgm:prSet presAssocID="{25F23D94-0E21-42E2-9F8F-9A76D213C416}" presName="sibTrans" presStyleLbl="sibTrans2D1" presStyleIdx="0" presStyleCnt="0"/>
      <dgm:spPr/>
    </dgm:pt>
    <dgm:pt modelId="{E231AB12-40D8-4BEE-8EE0-2F5C09B4D183}" type="pres">
      <dgm:prSet presAssocID="{C028946D-A2FA-471D-AE63-466AA4EA6557}" presName="compNode" presStyleCnt="0"/>
      <dgm:spPr/>
    </dgm:pt>
    <dgm:pt modelId="{6AF7B6A8-0C8C-4455-A2DB-1AF00AFACCDB}" type="pres">
      <dgm:prSet presAssocID="{C028946D-A2FA-471D-AE63-466AA4EA6557}" presName="iconBgRect" presStyleLbl="bgShp" presStyleIdx="2" presStyleCnt="4"/>
      <dgm:spPr/>
    </dgm:pt>
    <dgm:pt modelId="{F34FD822-4E29-4958-96B6-223DFF7A7447}" type="pres">
      <dgm:prSet presAssocID="{C028946D-A2FA-471D-AE63-466AA4EA655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valet"/>
        </a:ext>
      </dgm:extLst>
    </dgm:pt>
    <dgm:pt modelId="{6AA9DCB6-20EE-4872-AF3C-964EC15FEF7D}" type="pres">
      <dgm:prSet presAssocID="{C028946D-A2FA-471D-AE63-466AA4EA6557}" presName="spaceRect" presStyleCnt="0"/>
      <dgm:spPr/>
    </dgm:pt>
    <dgm:pt modelId="{28180FD0-2335-46FE-86B1-042C6289DF50}" type="pres">
      <dgm:prSet presAssocID="{C028946D-A2FA-471D-AE63-466AA4EA6557}" presName="textRect" presStyleLbl="revTx" presStyleIdx="2" presStyleCnt="4">
        <dgm:presLayoutVars>
          <dgm:chMax val="1"/>
          <dgm:chPref val="1"/>
        </dgm:presLayoutVars>
      </dgm:prSet>
      <dgm:spPr/>
    </dgm:pt>
    <dgm:pt modelId="{113021C1-97D6-4A62-9AAC-6F743F2AF050}" type="pres">
      <dgm:prSet presAssocID="{AE78DDD0-7A98-43A4-864E-307543445552}" presName="sibTrans" presStyleLbl="sibTrans2D1" presStyleIdx="0" presStyleCnt="0"/>
      <dgm:spPr/>
    </dgm:pt>
    <dgm:pt modelId="{EAB7B2FC-B341-421A-84E5-040D00C75F9D}" type="pres">
      <dgm:prSet presAssocID="{94F1EFAB-C95E-4593-A0B3-345AB3A58FC6}" presName="compNode" presStyleCnt="0"/>
      <dgm:spPr/>
    </dgm:pt>
    <dgm:pt modelId="{20ABFC81-087D-479A-B161-E4855431D94B}" type="pres">
      <dgm:prSet presAssocID="{94F1EFAB-C95E-4593-A0B3-345AB3A58FC6}" presName="iconBgRect" presStyleLbl="bgShp" presStyleIdx="3" presStyleCnt="4"/>
      <dgm:spPr/>
    </dgm:pt>
    <dgm:pt modelId="{9E7D96FD-EF2F-42FA-9DF1-E3C893AE70FE}" type="pres">
      <dgm:prSet presAssocID="{94F1EFAB-C95E-4593-A0B3-345AB3A58FC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ketball"/>
        </a:ext>
      </dgm:extLst>
    </dgm:pt>
    <dgm:pt modelId="{01FFCFD8-F734-4B10-9578-48A9CE5BEEA6}" type="pres">
      <dgm:prSet presAssocID="{94F1EFAB-C95E-4593-A0B3-345AB3A58FC6}" presName="spaceRect" presStyleCnt="0"/>
      <dgm:spPr/>
    </dgm:pt>
    <dgm:pt modelId="{134ED861-9A1D-49B6-BD05-F137C8EBDC1D}" type="pres">
      <dgm:prSet presAssocID="{94F1EFAB-C95E-4593-A0B3-345AB3A58FC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494C10E-9F7A-4DD5-B59F-0C0B648DE42C}" type="presOf" srcId="{94F1EFAB-C95E-4593-A0B3-345AB3A58FC6}" destId="{134ED861-9A1D-49B6-BD05-F137C8EBDC1D}" srcOrd="0" destOrd="0" presId="urn:microsoft.com/office/officeart/2018/2/layout/IconCircleList"/>
    <dgm:cxn modelId="{A6100139-B4F3-4F0C-ACB7-144671E4185B}" type="presOf" srcId="{323DEC19-7969-4F8C-9B93-AEDE61D081D0}" destId="{623B7CDC-EDE0-4BFE-BDE5-A7E6489A7E37}" srcOrd="0" destOrd="0" presId="urn:microsoft.com/office/officeart/2018/2/layout/IconCircleList"/>
    <dgm:cxn modelId="{B333F446-E278-4764-AF03-84B8532AFDCD}" type="presOf" srcId="{C028946D-A2FA-471D-AE63-466AA4EA6557}" destId="{28180FD0-2335-46FE-86B1-042C6289DF50}" srcOrd="0" destOrd="0" presId="urn:microsoft.com/office/officeart/2018/2/layout/IconCircleList"/>
    <dgm:cxn modelId="{F20EB768-A8EF-4847-B1BF-4F5DCDA88CCD}" type="presOf" srcId="{1EF74DA8-E6D4-4DA6-A14B-A4D5C78C96B6}" destId="{72A058EC-2390-41FC-AF49-2FC948DAA750}" srcOrd="0" destOrd="0" presId="urn:microsoft.com/office/officeart/2018/2/layout/IconCircleList"/>
    <dgm:cxn modelId="{B9293855-26F4-4DC2-9E83-A6C7EC428B56}" type="presOf" srcId="{E311993E-F519-4D77-9C2B-66D4598E7649}" destId="{323F1437-9884-4FFA-8D1F-91F722E52F47}" srcOrd="0" destOrd="0" presId="urn:microsoft.com/office/officeart/2018/2/layout/IconCircleList"/>
    <dgm:cxn modelId="{E64EB889-A860-4F78-BF83-FBDAEEA12F3C}" type="presOf" srcId="{3F7036A0-E74A-4CD7-BECC-72BC655EA09A}" destId="{3055ADD4-D66C-4269-9EC4-913890BF7768}" srcOrd="0" destOrd="0" presId="urn:microsoft.com/office/officeart/2018/2/layout/IconCircleList"/>
    <dgm:cxn modelId="{8AB8899C-E89B-4FE4-9CEB-AB875C6FEC0A}" srcId="{1EF74DA8-E6D4-4DA6-A14B-A4D5C78C96B6}" destId="{323DEC19-7969-4F8C-9B93-AEDE61D081D0}" srcOrd="0" destOrd="0" parTransId="{F65F71CC-8741-4AB0-B889-E2B2ADA73DAC}" sibTransId="{E311993E-F519-4D77-9C2B-66D4598E7649}"/>
    <dgm:cxn modelId="{F82862A6-644B-491A-B4F0-B836BAEF0A01}" srcId="{1EF74DA8-E6D4-4DA6-A14B-A4D5C78C96B6}" destId="{94F1EFAB-C95E-4593-A0B3-345AB3A58FC6}" srcOrd="3" destOrd="0" parTransId="{397A6541-273F-4211-AD4D-16E8C52FD713}" sibTransId="{71E5312E-E360-443A-917F-34F03D4137FC}"/>
    <dgm:cxn modelId="{51A157D0-3EA8-46FE-BCB8-6736627BE6DA}" srcId="{1EF74DA8-E6D4-4DA6-A14B-A4D5C78C96B6}" destId="{3F7036A0-E74A-4CD7-BECC-72BC655EA09A}" srcOrd="1" destOrd="0" parTransId="{3AB3B6C0-8140-4790-989E-A3B7D6680729}" sibTransId="{25F23D94-0E21-42E2-9F8F-9A76D213C416}"/>
    <dgm:cxn modelId="{0EE486DF-AD3E-4B48-BD66-D1913C9A8E57}" type="presOf" srcId="{AE78DDD0-7A98-43A4-864E-307543445552}" destId="{113021C1-97D6-4A62-9AAC-6F743F2AF050}" srcOrd="0" destOrd="0" presId="urn:microsoft.com/office/officeart/2018/2/layout/IconCircleList"/>
    <dgm:cxn modelId="{AC492CEB-EAF5-4A53-9ABC-FF6589A7761B}" type="presOf" srcId="{25F23D94-0E21-42E2-9F8F-9A76D213C416}" destId="{3F7A389A-1270-484E-B44B-1D4A88209A7C}" srcOrd="0" destOrd="0" presId="urn:microsoft.com/office/officeart/2018/2/layout/IconCircleList"/>
    <dgm:cxn modelId="{21823BFB-98B6-437A-99E6-F15DF5CE8982}" srcId="{1EF74DA8-E6D4-4DA6-A14B-A4D5C78C96B6}" destId="{C028946D-A2FA-471D-AE63-466AA4EA6557}" srcOrd="2" destOrd="0" parTransId="{6FCB53AA-7397-4040-AE55-9DD69CD4218E}" sibTransId="{AE78DDD0-7A98-43A4-864E-307543445552}"/>
    <dgm:cxn modelId="{9DAAB8F1-B833-4837-9F8A-CF4A5E147F09}" type="presParOf" srcId="{72A058EC-2390-41FC-AF49-2FC948DAA750}" destId="{CA387FCF-9325-4425-8A5C-80422F0D6E90}" srcOrd="0" destOrd="0" presId="urn:microsoft.com/office/officeart/2018/2/layout/IconCircleList"/>
    <dgm:cxn modelId="{F1FE50D8-208A-4A07-AB27-6C94C002B892}" type="presParOf" srcId="{CA387FCF-9325-4425-8A5C-80422F0D6E90}" destId="{2063B207-64B7-47E0-9E51-EEF6C558A730}" srcOrd="0" destOrd="0" presId="urn:microsoft.com/office/officeart/2018/2/layout/IconCircleList"/>
    <dgm:cxn modelId="{77CBB24E-2884-42DA-A36D-6BCDC1AFF515}" type="presParOf" srcId="{2063B207-64B7-47E0-9E51-EEF6C558A730}" destId="{CDD81FEA-E617-4E90-9BC3-8E209ABE7245}" srcOrd="0" destOrd="0" presId="urn:microsoft.com/office/officeart/2018/2/layout/IconCircleList"/>
    <dgm:cxn modelId="{C059EB09-1B81-4F07-84E4-DEAED6097727}" type="presParOf" srcId="{2063B207-64B7-47E0-9E51-EEF6C558A730}" destId="{4ACFAEB6-542A-4F00-A296-857B67C6B467}" srcOrd="1" destOrd="0" presId="urn:microsoft.com/office/officeart/2018/2/layout/IconCircleList"/>
    <dgm:cxn modelId="{84C21739-EF66-4449-8813-3EB4C00512F5}" type="presParOf" srcId="{2063B207-64B7-47E0-9E51-EEF6C558A730}" destId="{C3AD19D8-CBF1-4727-ABBB-81F1513A8CED}" srcOrd="2" destOrd="0" presId="urn:microsoft.com/office/officeart/2018/2/layout/IconCircleList"/>
    <dgm:cxn modelId="{01912C2A-B3F1-49F4-831D-31B0F77F092B}" type="presParOf" srcId="{2063B207-64B7-47E0-9E51-EEF6C558A730}" destId="{623B7CDC-EDE0-4BFE-BDE5-A7E6489A7E37}" srcOrd="3" destOrd="0" presId="urn:microsoft.com/office/officeart/2018/2/layout/IconCircleList"/>
    <dgm:cxn modelId="{48301243-0F26-4005-B009-DE48B61AF82E}" type="presParOf" srcId="{CA387FCF-9325-4425-8A5C-80422F0D6E90}" destId="{323F1437-9884-4FFA-8D1F-91F722E52F47}" srcOrd="1" destOrd="0" presId="urn:microsoft.com/office/officeart/2018/2/layout/IconCircleList"/>
    <dgm:cxn modelId="{DBD6E322-692C-4131-8847-D2510D42E82A}" type="presParOf" srcId="{CA387FCF-9325-4425-8A5C-80422F0D6E90}" destId="{8F2070B1-8453-4DB9-8533-1672A7B55D9A}" srcOrd="2" destOrd="0" presId="urn:microsoft.com/office/officeart/2018/2/layout/IconCircleList"/>
    <dgm:cxn modelId="{01266D93-C01A-4F45-B0F7-55566598CED3}" type="presParOf" srcId="{8F2070B1-8453-4DB9-8533-1672A7B55D9A}" destId="{B9D2A695-87C3-42D5-AE71-F5E61F8D8585}" srcOrd="0" destOrd="0" presId="urn:microsoft.com/office/officeart/2018/2/layout/IconCircleList"/>
    <dgm:cxn modelId="{D239D286-18B4-4DE2-A5C8-F2612D81C474}" type="presParOf" srcId="{8F2070B1-8453-4DB9-8533-1672A7B55D9A}" destId="{87894594-B220-4893-90D2-3FC7361A5449}" srcOrd="1" destOrd="0" presId="urn:microsoft.com/office/officeart/2018/2/layout/IconCircleList"/>
    <dgm:cxn modelId="{080663D2-ECB2-4D50-970F-831C1814B9E4}" type="presParOf" srcId="{8F2070B1-8453-4DB9-8533-1672A7B55D9A}" destId="{62144CCD-98C7-4498-BBC9-DCB5DD562755}" srcOrd="2" destOrd="0" presId="urn:microsoft.com/office/officeart/2018/2/layout/IconCircleList"/>
    <dgm:cxn modelId="{04C127FE-3AB8-4D3A-B8C3-5EDDB1436AE1}" type="presParOf" srcId="{8F2070B1-8453-4DB9-8533-1672A7B55D9A}" destId="{3055ADD4-D66C-4269-9EC4-913890BF7768}" srcOrd="3" destOrd="0" presId="urn:microsoft.com/office/officeart/2018/2/layout/IconCircleList"/>
    <dgm:cxn modelId="{E03665C0-4393-40A8-93C5-580506A618D9}" type="presParOf" srcId="{CA387FCF-9325-4425-8A5C-80422F0D6E90}" destId="{3F7A389A-1270-484E-B44B-1D4A88209A7C}" srcOrd="3" destOrd="0" presId="urn:microsoft.com/office/officeart/2018/2/layout/IconCircleList"/>
    <dgm:cxn modelId="{C52C5636-27DD-42B3-930C-ED41A74C2435}" type="presParOf" srcId="{CA387FCF-9325-4425-8A5C-80422F0D6E90}" destId="{E231AB12-40D8-4BEE-8EE0-2F5C09B4D183}" srcOrd="4" destOrd="0" presId="urn:microsoft.com/office/officeart/2018/2/layout/IconCircleList"/>
    <dgm:cxn modelId="{5E32CF20-CBAD-4F70-B42E-F17BA8405429}" type="presParOf" srcId="{E231AB12-40D8-4BEE-8EE0-2F5C09B4D183}" destId="{6AF7B6A8-0C8C-4455-A2DB-1AF00AFACCDB}" srcOrd="0" destOrd="0" presId="urn:microsoft.com/office/officeart/2018/2/layout/IconCircleList"/>
    <dgm:cxn modelId="{94AE127D-EDC0-4CC4-A8F1-75A863391A0A}" type="presParOf" srcId="{E231AB12-40D8-4BEE-8EE0-2F5C09B4D183}" destId="{F34FD822-4E29-4958-96B6-223DFF7A7447}" srcOrd="1" destOrd="0" presId="urn:microsoft.com/office/officeart/2018/2/layout/IconCircleList"/>
    <dgm:cxn modelId="{CA35CDD3-4F29-4091-920F-9DA0B65BBA19}" type="presParOf" srcId="{E231AB12-40D8-4BEE-8EE0-2F5C09B4D183}" destId="{6AA9DCB6-20EE-4872-AF3C-964EC15FEF7D}" srcOrd="2" destOrd="0" presId="urn:microsoft.com/office/officeart/2018/2/layout/IconCircleList"/>
    <dgm:cxn modelId="{702792A2-F8FB-4B2D-B235-5F5EC91ED6A2}" type="presParOf" srcId="{E231AB12-40D8-4BEE-8EE0-2F5C09B4D183}" destId="{28180FD0-2335-46FE-86B1-042C6289DF50}" srcOrd="3" destOrd="0" presId="urn:microsoft.com/office/officeart/2018/2/layout/IconCircleList"/>
    <dgm:cxn modelId="{15C8FA9C-5E29-40A6-B645-29922915F61D}" type="presParOf" srcId="{CA387FCF-9325-4425-8A5C-80422F0D6E90}" destId="{113021C1-97D6-4A62-9AAC-6F743F2AF050}" srcOrd="5" destOrd="0" presId="urn:microsoft.com/office/officeart/2018/2/layout/IconCircleList"/>
    <dgm:cxn modelId="{ABBFF4E3-7C74-40AF-BAB8-473F7AA089C5}" type="presParOf" srcId="{CA387FCF-9325-4425-8A5C-80422F0D6E90}" destId="{EAB7B2FC-B341-421A-84E5-040D00C75F9D}" srcOrd="6" destOrd="0" presId="urn:microsoft.com/office/officeart/2018/2/layout/IconCircleList"/>
    <dgm:cxn modelId="{C7D6FE9A-981B-4C8D-B221-A7C994FCD981}" type="presParOf" srcId="{EAB7B2FC-B341-421A-84E5-040D00C75F9D}" destId="{20ABFC81-087D-479A-B161-E4855431D94B}" srcOrd="0" destOrd="0" presId="urn:microsoft.com/office/officeart/2018/2/layout/IconCircleList"/>
    <dgm:cxn modelId="{11445622-54DF-4AC8-BBB1-8ECB2272434E}" type="presParOf" srcId="{EAB7B2FC-B341-421A-84E5-040D00C75F9D}" destId="{9E7D96FD-EF2F-42FA-9DF1-E3C893AE70FE}" srcOrd="1" destOrd="0" presId="urn:microsoft.com/office/officeart/2018/2/layout/IconCircleList"/>
    <dgm:cxn modelId="{701DADD0-BB83-4375-9E2E-AD99F1FAD536}" type="presParOf" srcId="{EAB7B2FC-B341-421A-84E5-040D00C75F9D}" destId="{01FFCFD8-F734-4B10-9578-48A9CE5BEEA6}" srcOrd="2" destOrd="0" presId="urn:microsoft.com/office/officeart/2018/2/layout/IconCircleList"/>
    <dgm:cxn modelId="{E8E050A6-654E-472A-BD89-7E5C02D99C39}" type="presParOf" srcId="{EAB7B2FC-B341-421A-84E5-040D00C75F9D}" destId="{134ED861-9A1D-49B6-BD05-F137C8EBDC1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9FECC5-EE33-484C-A54F-7B3EBFA519D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5AAF75A8-D3D8-4C1E-A20C-6EAA1A3B606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>
              <a:latin typeface="Rockwell Nova Light"/>
            </a:rPr>
            <a:t> </a:t>
          </a:r>
          <a:r>
            <a:rPr lang="en-GB"/>
            <a:t>Communicate</a:t>
          </a:r>
          <a:endParaRPr lang="en-US">
            <a:latin typeface="Rockwell Nova Light"/>
          </a:endParaRPr>
        </a:p>
      </dgm:t>
    </dgm:pt>
    <dgm:pt modelId="{1EF1E1A9-3090-43F6-B7C8-3403C6328B3E}" type="parTrans" cxnId="{4FCCBB72-EFC2-4973-A25D-0697805F0AB9}">
      <dgm:prSet/>
      <dgm:spPr/>
      <dgm:t>
        <a:bodyPr/>
        <a:lstStyle/>
        <a:p>
          <a:endParaRPr lang="en-US"/>
        </a:p>
      </dgm:t>
    </dgm:pt>
    <dgm:pt modelId="{49BD9613-0A59-4323-9A9F-140833888CE1}" type="sibTrans" cxnId="{4FCCBB72-EFC2-4973-A25D-0697805F0AB9}">
      <dgm:prSet/>
      <dgm:spPr/>
      <dgm:t>
        <a:bodyPr/>
        <a:lstStyle/>
        <a:p>
          <a:endParaRPr lang="en-US"/>
        </a:p>
      </dgm:t>
    </dgm:pt>
    <dgm:pt modelId="{5C3224FD-B2C9-46A3-8492-5E66092F9A24}">
      <dgm:prSet phldr="0"/>
      <dgm:spPr/>
      <dgm:t>
        <a:bodyPr/>
        <a:lstStyle/>
        <a:p>
          <a:pPr rtl="0">
            <a:lnSpc>
              <a:spcPct val="100000"/>
            </a:lnSpc>
            <a:defRPr cap="all"/>
          </a:pPr>
          <a:r>
            <a:rPr lang="fr-FR">
              <a:latin typeface="Rockwell Nova Light"/>
            </a:rPr>
            <a:t> Train</a:t>
          </a:r>
          <a:endParaRPr lang="fr-FR"/>
        </a:p>
      </dgm:t>
    </dgm:pt>
    <dgm:pt modelId="{06BF3839-43B6-4E10-957A-7D0E1780F2E5}" type="parTrans" cxnId="{EE928FF7-1D1D-430D-964E-19F7C278730C}">
      <dgm:prSet/>
      <dgm:spPr/>
    </dgm:pt>
    <dgm:pt modelId="{00CF3A15-F32C-4840-9C5D-3BC15676254F}" type="sibTrans" cxnId="{EE928FF7-1D1D-430D-964E-19F7C278730C}">
      <dgm:prSet/>
      <dgm:spPr/>
    </dgm:pt>
    <dgm:pt modelId="{6F442881-CBC5-4BB8-9896-F956AE88E586}" type="pres">
      <dgm:prSet presAssocID="{3C9FECC5-EE33-484C-A54F-7B3EBFA519DE}" presName="root" presStyleCnt="0">
        <dgm:presLayoutVars>
          <dgm:dir/>
          <dgm:resizeHandles val="exact"/>
        </dgm:presLayoutVars>
      </dgm:prSet>
      <dgm:spPr/>
    </dgm:pt>
    <dgm:pt modelId="{F5D75088-0D40-42BD-9A30-38EC8566DCD7}" type="pres">
      <dgm:prSet presAssocID="{5AAF75A8-D3D8-4C1E-A20C-6EAA1A3B6065}" presName="compNode" presStyleCnt="0"/>
      <dgm:spPr/>
    </dgm:pt>
    <dgm:pt modelId="{01BB0EE5-CEF6-4EAE-ABEC-F1AFA3BC4002}" type="pres">
      <dgm:prSet presAssocID="{5AAF75A8-D3D8-4C1E-A20C-6EAA1A3B6065}" presName="iconBgRect" presStyleLbl="bgShp" presStyleIdx="0" presStyleCnt="2"/>
      <dgm:spPr/>
    </dgm:pt>
    <dgm:pt modelId="{EAA0F5F6-4655-40CA-8BAE-D75AE078FD5E}" type="pres">
      <dgm:prSet presAssocID="{5AAF75A8-D3D8-4C1E-A20C-6EAA1A3B606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A29F0496-25C2-4C2D-AECB-BB75DE592ED4}" type="pres">
      <dgm:prSet presAssocID="{5AAF75A8-D3D8-4C1E-A20C-6EAA1A3B6065}" presName="spaceRect" presStyleCnt="0"/>
      <dgm:spPr/>
    </dgm:pt>
    <dgm:pt modelId="{FAB122F0-5423-4FA8-B04E-B32DAFF6E1D6}" type="pres">
      <dgm:prSet presAssocID="{5AAF75A8-D3D8-4C1E-A20C-6EAA1A3B6065}" presName="textRect" presStyleLbl="revTx" presStyleIdx="0" presStyleCnt="2">
        <dgm:presLayoutVars>
          <dgm:chMax val="1"/>
          <dgm:chPref val="1"/>
        </dgm:presLayoutVars>
      </dgm:prSet>
      <dgm:spPr/>
    </dgm:pt>
    <dgm:pt modelId="{940E8B05-4576-4F91-9E52-444624A372AA}" type="pres">
      <dgm:prSet presAssocID="{49BD9613-0A59-4323-9A9F-140833888CE1}" presName="sibTrans" presStyleCnt="0"/>
      <dgm:spPr/>
    </dgm:pt>
    <dgm:pt modelId="{1633AE73-48D8-439C-833E-86EEBCF966CF}" type="pres">
      <dgm:prSet presAssocID="{5C3224FD-B2C9-46A3-8492-5E66092F9A24}" presName="compNode" presStyleCnt="0"/>
      <dgm:spPr/>
    </dgm:pt>
    <dgm:pt modelId="{797FFA85-D12D-4B44-ADEF-BCB7E92D70A0}" type="pres">
      <dgm:prSet presAssocID="{5C3224FD-B2C9-46A3-8492-5E66092F9A24}" presName="iconBgRect" presStyleLbl="bgShp" presStyleIdx="1" presStyleCnt="2"/>
      <dgm:spPr/>
    </dgm:pt>
    <dgm:pt modelId="{4A9BF578-6B7C-4D7A-9134-305488C1C70F}" type="pres">
      <dgm:prSet presAssocID="{5C3224FD-B2C9-46A3-8492-5E66092F9A2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seignant"/>
        </a:ext>
      </dgm:extLst>
    </dgm:pt>
    <dgm:pt modelId="{665FDF6D-ABDB-4EA4-92BF-A800FF72F64F}" type="pres">
      <dgm:prSet presAssocID="{5C3224FD-B2C9-46A3-8492-5E66092F9A24}" presName="spaceRect" presStyleCnt="0"/>
      <dgm:spPr/>
    </dgm:pt>
    <dgm:pt modelId="{C9027A55-AD98-4DC7-9457-519EEEFFCC54}" type="pres">
      <dgm:prSet presAssocID="{5C3224FD-B2C9-46A3-8492-5E66092F9A2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D7A72B5C-6727-47F7-A5A1-75F45327A908}" type="presOf" srcId="{5AAF75A8-D3D8-4C1E-A20C-6EAA1A3B6065}" destId="{FAB122F0-5423-4FA8-B04E-B32DAFF6E1D6}" srcOrd="0" destOrd="0" presId="urn:microsoft.com/office/officeart/2018/5/layout/IconCircleLabelList"/>
    <dgm:cxn modelId="{4FCCBB72-EFC2-4973-A25D-0697805F0AB9}" srcId="{3C9FECC5-EE33-484C-A54F-7B3EBFA519DE}" destId="{5AAF75A8-D3D8-4C1E-A20C-6EAA1A3B6065}" srcOrd="0" destOrd="0" parTransId="{1EF1E1A9-3090-43F6-B7C8-3403C6328B3E}" sibTransId="{49BD9613-0A59-4323-9A9F-140833888CE1}"/>
    <dgm:cxn modelId="{37E43C82-435B-4823-86CB-46DA240E1507}" type="presOf" srcId="{5C3224FD-B2C9-46A3-8492-5E66092F9A24}" destId="{C9027A55-AD98-4DC7-9457-519EEEFFCC54}" srcOrd="0" destOrd="0" presId="urn:microsoft.com/office/officeart/2018/5/layout/IconCircleLabelList"/>
    <dgm:cxn modelId="{792BAEE5-DC0E-4100-9660-277EB1ABCB3F}" type="presOf" srcId="{3C9FECC5-EE33-484C-A54F-7B3EBFA519DE}" destId="{6F442881-CBC5-4BB8-9896-F956AE88E586}" srcOrd="0" destOrd="0" presId="urn:microsoft.com/office/officeart/2018/5/layout/IconCircleLabelList"/>
    <dgm:cxn modelId="{EE928FF7-1D1D-430D-964E-19F7C278730C}" srcId="{3C9FECC5-EE33-484C-A54F-7B3EBFA519DE}" destId="{5C3224FD-B2C9-46A3-8492-5E66092F9A24}" srcOrd="1" destOrd="0" parTransId="{06BF3839-43B6-4E10-957A-7D0E1780F2E5}" sibTransId="{00CF3A15-F32C-4840-9C5D-3BC15676254F}"/>
    <dgm:cxn modelId="{87491C1D-8FBF-4CE1-A6D8-3F324CA8D640}" type="presParOf" srcId="{6F442881-CBC5-4BB8-9896-F956AE88E586}" destId="{F5D75088-0D40-42BD-9A30-38EC8566DCD7}" srcOrd="0" destOrd="0" presId="urn:microsoft.com/office/officeart/2018/5/layout/IconCircleLabelList"/>
    <dgm:cxn modelId="{3AB3DAF3-02F5-465E-9ED5-731ADC52145D}" type="presParOf" srcId="{F5D75088-0D40-42BD-9A30-38EC8566DCD7}" destId="{01BB0EE5-CEF6-4EAE-ABEC-F1AFA3BC4002}" srcOrd="0" destOrd="0" presId="urn:microsoft.com/office/officeart/2018/5/layout/IconCircleLabelList"/>
    <dgm:cxn modelId="{AEB75471-22FA-4299-ABDA-7E25DF3DC15E}" type="presParOf" srcId="{F5D75088-0D40-42BD-9A30-38EC8566DCD7}" destId="{EAA0F5F6-4655-40CA-8BAE-D75AE078FD5E}" srcOrd="1" destOrd="0" presId="urn:microsoft.com/office/officeart/2018/5/layout/IconCircleLabelList"/>
    <dgm:cxn modelId="{780B35D3-5EA9-4474-B2ED-C527D02BECE9}" type="presParOf" srcId="{F5D75088-0D40-42BD-9A30-38EC8566DCD7}" destId="{A29F0496-25C2-4C2D-AECB-BB75DE592ED4}" srcOrd="2" destOrd="0" presId="urn:microsoft.com/office/officeart/2018/5/layout/IconCircleLabelList"/>
    <dgm:cxn modelId="{E9F92E87-3915-450F-AB83-5302A0DA51E3}" type="presParOf" srcId="{F5D75088-0D40-42BD-9A30-38EC8566DCD7}" destId="{FAB122F0-5423-4FA8-B04E-B32DAFF6E1D6}" srcOrd="3" destOrd="0" presId="urn:microsoft.com/office/officeart/2018/5/layout/IconCircleLabelList"/>
    <dgm:cxn modelId="{1144EF62-2298-47B9-87AC-660025EE4750}" type="presParOf" srcId="{6F442881-CBC5-4BB8-9896-F956AE88E586}" destId="{940E8B05-4576-4F91-9E52-444624A372AA}" srcOrd="1" destOrd="0" presId="urn:microsoft.com/office/officeart/2018/5/layout/IconCircleLabelList"/>
    <dgm:cxn modelId="{EA6D9363-A923-4077-96BD-6C0B0DE7DE23}" type="presParOf" srcId="{6F442881-CBC5-4BB8-9896-F956AE88E586}" destId="{1633AE73-48D8-439C-833E-86EEBCF966CF}" srcOrd="2" destOrd="0" presId="urn:microsoft.com/office/officeart/2018/5/layout/IconCircleLabelList"/>
    <dgm:cxn modelId="{BEAEE9F4-7B92-482C-ACCF-51B190D2B553}" type="presParOf" srcId="{1633AE73-48D8-439C-833E-86EEBCF966CF}" destId="{797FFA85-D12D-4B44-ADEF-BCB7E92D70A0}" srcOrd="0" destOrd="0" presId="urn:microsoft.com/office/officeart/2018/5/layout/IconCircleLabelList"/>
    <dgm:cxn modelId="{099FA137-2F75-4E1D-AFF4-31195AF51169}" type="presParOf" srcId="{1633AE73-48D8-439C-833E-86EEBCF966CF}" destId="{4A9BF578-6B7C-4D7A-9134-305488C1C70F}" srcOrd="1" destOrd="0" presId="urn:microsoft.com/office/officeart/2018/5/layout/IconCircleLabelList"/>
    <dgm:cxn modelId="{D7597187-2E2D-4470-8546-53DDF7822EF8}" type="presParOf" srcId="{1633AE73-48D8-439C-833E-86EEBCF966CF}" destId="{665FDF6D-ABDB-4EA4-92BF-A800FF72F64F}" srcOrd="2" destOrd="0" presId="urn:microsoft.com/office/officeart/2018/5/layout/IconCircleLabelList"/>
    <dgm:cxn modelId="{6E653D64-BCAD-47AD-B066-7212C60E0FD6}" type="presParOf" srcId="{1633AE73-48D8-439C-833E-86EEBCF966CF}" destId="{C9027A55-AD98-4DC7-9457-519EEEFFCC5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3C76245-E5F2-4EDA-A752-F7707FFE8512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76EA8A-6E69-47BD-8B43-A9511BA0C3B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Measure</a:t>
          </a:r>
        </a:p>
      </dgm:t>
    </dgm:pt>
    <dgm:pt modelId="{B0D99212-B775-4098-9093-6AE311A123DA}" type="parTrans" cxnId="{D282DA33-F0D6-4E4D-B6FE-989B5A17EEBC}">
      <dgm:prSet/>
      <dgm:spPr/>
      <dgm:t>
        <a:bodyPr/>
        <a:lstStyle/>
        <a:p>
          <a:endParaRPr lang="en-US"/>
        </a:p>
      </dgm:t>
    </dgm:pt>
    <dgm:pt modelId="{6ED736DF-88D8-4432-AC00-5C38C2173BC2}" type="sibTrans" cxnId="{D282DA33-F0D6-4E4D-B6FE-989B5A17EEBC}">
      <dgm:prSet/>
      <dgm:spPr/>
      <dgm:t>
        <a:bodyPr/>
        <a:lstStyle/>
        <a:p>
          <a:endParaRPr lang="en-US"/>
        </a:p>
      </dgm:t>
    </dgm:pt>
    <dgm:pt modelId="{C821FFCA-1471-4477-AC57-F7C637197921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GB">
              <a:latin typeface="Rockwell Nova Light"/>
            </a:rPr>
            <a:t> </a:t>
          </a:r>
          <a:r>
            <a:rPr lang="en-GB"/>
            <a:t>Mitigate</a:t>
          </a:r>
        </a:p>
      </dgm:t>
    </dgm:pt>
    <dgm:pt modelId="{B2177F90-1E57-4435-872A-563B9CB4DB14}" type="parTrans" cxnId="{554FA93D-471F-4C44-B876-DB272FDAD4F0}">
      <dgm:prSet/>
      <dgm:spPr/>
      <dgm:t>
        <a:bodyPr/>
        <a:lstStyle/>
        <a:p>
          <a:endParaRPr lang="en-US"/>
        </a:p>
      </dgm:t>
    </dgm:pt>
    <dgm:pt modelId="{AF8EE1AF-D5E4-433B-A8A7-C870C4409A26}" type="sibTrans" cxnId="{554FA93D-471F-4C44-B876-DB272FDAD4F0}">
      <dgm:prSet/>
      <dgm:spPr/>
      <dgm:t>
        <a:bodyPr/>
        <a:lstStyle/>
        <a:p>
          <a:endParaRPr lang="en-US"/>
        </a:p>
      </dgm:t>
    </dgm:pt>
    <dgm:pt modelId="{9F5C9E0D-F785-44CB-B761-6D3A00AE56EC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GB">
              <a:latin typeface="Rockwell Nova Light"/>
            </a:rPr>
            <a:t> </a:t>
          </a:r>
          <a:r>
            <a:rPr lang="en-GB"/>
            <a:t>Celebrate</a:t>
          </a:r>
        </a:p>
      </dgm:t>
    </dgm:pt>
    <dgm:pt modelId="{00EE8E5B-5FFA-4A85-9F54-1D702726936F}" type="parTrans" cxnId="{ECCCB84D-0E79-4B72-81EF-FCB61216BF5D}">
      <dgm:prSet/>
      <dgm:spPr/>
      <dgm:t>
        <a:bodyPr/>
        <a:lstStyle/>
        <a:p>
          <a:endParaRPr lang="en-US"/>
        </a:p>
      </dgm:t>
    </dgm:pt>
    <dgm:pt modelId="{A09843F8-14B1-4A2B-BC33-9E9CA4F02FE1}" type="sibTrans" cxnId="{ECCCB84D-0E79-4B72-81EF-FCB61216BF5D}">
      <dgm:prSet/>
      <dgm:spPr/>
      <dgm:t>
        <a:bodyPr/>
        <a:lstStyle/>
        <a:p>
          <a:endParaRPr lang="en-US"/>
        </a:p>
      </dgm:t>
    </dgm:pt>
    <dgm:pt modelId="{8C3ABF69-A560-4925-84BF-BC109ACA29A1}" type="pres">
      <dgm:prSet presAssocID="{23C76245-E5F2-4EDA-A752-F7707FFE8512}" presName="root" presStyleCnt="0">
        <dgm:presLayoutVars>
          <dgm:dir/>
          <dgm:resizeHandles val="exact"/>
        </dgm:presLayoutVars>
      </dgm:prSet>
      <dgm:spPr/>
    </dgm:pt>
    <dgm:pt modelId="{1DDB2F99-0B47-42CD-BE82-29E4F8F5DFDE}" type="pres">
      <dgm:prSet presAssocID="{8E76EA8A-6E69-47BD-8B43-A9511BA0C3B9}" presName="compNode" presStyleCnt="0"/>
      <dgm:spPr/>
    </dgm:pt>
    <dgm:pt modelId="{6C5E421F-CF77-42F4-9D93-7D34F1D888C6}" type="pres">
      <dgm:prSet presAssocID="{8E76EA8A-6E69-47BD-8B43-A9511BA0C3B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Échelle"/>
        </a:ext>
      </dgm:extLst>
    </dgm:pt>
    <dgm:pt modelId="{2EEA9D44-4DB4-4E6F-9E0F-5FBE8C6E423D}" type="pres">
      <dgm:prSet presAssocID="{8E76EA8A-6E69-47BD-8B43-A9511BA0C3B9}" presName="spaceRect" presStyleCnt="0"/>
      <dgm:spPr/>
    </dgm:pt>
    <dgm:pt modelId="{3BCC2A87-2A1C-46D2-B9BE-B7ED7E089443}" type="pres">
      <dgm:prSet presAssocID="{8E76EA8A-6E69-47BD-8B43-A9511BA0C3B9}" presName="textRect" presStyleLbl="revTx" presStyleIdx="0" presStyleCnt="3">
        <dgm:presLayoutVars>
          <dgm:chMax val="1"/>
          <dgm:chPref val="1"/>
        </dgm:presLayoutVars>
      </dgm:prSet>
      <dgm:spPr/>
    </dgm:pt>
    <dgm:pt modelId="{626110F2-60EC-497B-B8DB-E827927B167C}" type="pres">
      <dgm:prSet presAssocID="{6ED736DF-88D8-4432-AC00-5C38C2173BC2}" presName="sibTrans" presStyleCnt="0"/>
      <dgm:spPr/>
    </dgm:pt>
    <dgm:pt modelId="{D91F1E14-13FA-4468-BC05-47D83FC41BA0}" type="pres">
      <dgm:prSet presAssocID="{C821FFCA-1471-4477-AC57-F7C637197921}" presName="compNode" presStyleCnt="0"/>
      <dgm:spPr/>
    </dgm:pt>
    <dgm:pt modelId="{40F2FAB1-A054-4727-8259-C507B8FE4654}" type="pres">
      <dgm:prSet presAssocID="{C821FFCA-1471-4477-AC57-F7C63719792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vertissement"/>
        </a:ext>
      </dgm:extLst>
    </dgm:pt>
    <dgm:pt modelId="{A346769E-9996-440E-A7BD-8F1D849298E1}" type="pres">
      <dgm:prSet presAssocID="{C821FFCA-1471-4477-AC57-F7C637197921}" presName="spaceRect" presStyleCnt="0"/>
      <dgm:spPr/>
    </dgm:pt>
    <dgm:pt modelId="{83DFD89F-BE5F-4BCE-8240-58BCF227F7F4}" type="pres">
      <dgm:prSet presAssocID="{C821FFCA-1471-4477-AC57-F7C637197921}" presName="textRect" presStyleLbl="revTx" presStyleIdx="1" presStyleCnt="3">
        <dgm:presLayoutVars>
          <dgm:chMax val="1"/>
          <dgm:chPref val="1"/>
        </dgm:presLayoutVars>
      </dgm:prSet>
      <dgm:spPr/>
    </dgm:pt>
    <dgm:pt modelId="{239C041A-33F9-4DD2-8DFB-08878563E7DC}" type="pres">
      <dgm:prSet presAssocID="{AF8EE1AF-D5E4-433B-A8A7-C870C4409A26}" presName="sibTrans" presStyleCnt="0"/>
      <dgm:spPr/>
    </dgm:pt>
    <dgm:pt modelId="{BB22A8D6-F379-408A-B358-640A7A8C97B5}" type="pres">
      <dgm:prSet presAssocID="{9F5C9E0D-F785-44CB-B761-6D3A00AE56EC}" presName="compNode" presStyleCnt="0"/>
      <dgm:spPr/>
    </dgm:pt>
    <dgm:pt modelId="{448BE227-3999-4A32-AF0F-4B77CA62CCEA}" type="pres">
      <dgm:prSet presAssocID="{9F5C9E0D-F785-44CB-B761-6D3A00AE56E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fetti Ball"/>
        </a:ext>
      </dgm:extLst>
    </dgm:pt>
    <dgm:pt modelId="{CB939FD5-B431-4A50-8862-4EF7FE3C6C0A}" type="pres">
      <dgm:prSet presAssocID="{9F5C9E0D-F785-44CB-B761-6D3A00AE56EC}" presName="spaceRect" presStyleCnt="0"/>
      <dgm:spPr/>
    </dgm:pt>
    <dgm:pt modelId="{E5B2222B-275C-46C2-B360-6A31DB45FF75}" type="pres">
      <dgm:prSet presAssocID="{9F5C9E0D-F785-44CB-B761-6D3A00AE56E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F8B7900-27FB-43BD-A73F-5ECB28109C28}" type="presOf" srcId="{23C76245-E5F2-4EDA-A752-F7707FFE8512}" destId="{8C3ABF69-A560-4925-84BF-BC109ACA29A1}" srcOrd="0" destOrd="0" presId="urn:microsoft.com/office/officeart/2018/2/layout/IconLabelList"/>
    <dgm:cxn modelId="{596F2227-F38E-4887-8D0B-626D3B87CBA0}" type="presOf" srcId="{8E76EA8A-6E69-47BD-8B43-A9511BA0C3B9}" destId="{3BCC2A87-2A1C-46D2-B9BE-B7ED7E089443}" srcOrd="0" destOrd="0" presId="urn:microsoft.com/office/officeart/2018/2/layout/IconLabelList"/>
    <dgm:cxn modelId="{D282DA33-F0D6-4E4D-B6FE-989B5A17EEBC}" srcId="{23C76245-E5F2-4EDA-A752-F7707FFE8512}" destId="{8E76EA8A-6E69-47BD-8B43-A9511BA0C3B9}" srcOrd="0" destOrd="0" parTransId="{B0D99212-B775-4098-9093-6AE311A123DA}" sibTransId="{6ED736DF-88D8-4432-AC00-5C38C2173BC2}"/>
    <dgm:cxn modelId="{554FA93D-471F-4C44-B876-DB272FDAD4F0}" srcId="{23C76245-E5F2-4EDA-A752-F7707FFE8512}" destId="{C821FFCA-1471-4477-AC57-F7C637197921}" srcOrd="1" destOrd="0" parTransId="{B2177F90-1E57-4435-872A-563B9CB4DB14}" sibTransId="{AF8EE1AF-D5E4-433B-A8A7-C870C4409A26}"/>
    <dgm:cxn modelId="{ECCCB84D-0E79-4B72-81EF-FCB61216BF5D}" srcId="{23C76245-E5F2-4EDA-A752-F7707FFE8512}" destId="{9F5C9E0D-F785-44CB-B761-6D3A00AE56EC}" srcOrd="2" destOrd="0" parTransId="{00EE8E5B-5FFA-4A85-9F54-1D702726936F}" sibTransId="{A09843F8-14B1-4A2B-BC33-9E9CA4F02FE1}"/>
    <dgm:cxn modelId="{74C065A2-F703-431D-B722-A67A831F9841}" type="presOf" srcId="{C821FFCA-1471-4477-AC57-F7C637197921}" destId="{83DFD89F-BE5F-4BCE-8240-58BCF227F7F4}" srcOrd="0" destOrd="0" presId="urn:microsoft.com/office/officeart/2018/2/layout/IconLabelList"/>
    <dgm:cxn modelId="{0C02C6A3-C599-48C3-9710-148A3DDE7949}" type="presOf" srcId="{9F5C9E0D-F785-44CB-B761-6D3A00AE56EC}" destId="{E5B2222B-275C-46C2-B360-6A31DB45FF75}" srcOrd="0" destOrd="0" presId="urn:microsoft.com/office/officeart/2018/2/layout/IconLabelList"/>
    <dgm:cxn modelId="{3DF5466C-4BF1-4B15-B305-807123E9784C}" type="presParOf" srcId="{8C3ABF69-A560-4925-84BF-BC109ACA29A1}" destId="{1DDB2F99-0B47-42CD-BE82-29E4F8F5DFDE}" srcOrd="0" destOrd="0" presId="urn:microsoft.com/office/officeart/2018/2/layout/IconLabelList"/>
    <dgm:cxn modelId="{304FBBD9-6856-42C2-A1FB-F013BEE6281B}" type="presParOf" srcId="{1DDB2F99-0B47-42CD-BE82-29E4F8F5DFDE}" destId="{6C5E421F-CF77-42F4-9D93-7D34F1D888C6}" srcOrd="0" destOrd="0" presId="urn:microsoft.com/office/officeart/2018/2/layout/IconLabelList"/>
    <dgm:cxn modelId="{8884A2DA-F6D9-461B-96B9-B497BB718586}" type="presParOf" srcId="{1DDB2F99-0B47-42CD-BE82-29E4F8F5DFDE}" destId="{2EEA9D44-4DB4-4E6F-9E0F-5FBE8C6E423D}" srcOrd="1" destOrd="0" presId="urn:microsoft.com/office/officeart/2018/2/layout/IconLabelList"/>
    <dgm:cxn modelId="{ECD50B3B-506B-4790-BD1C-4A28E09C503F}" type="presParOf" srcId="{1DDB2F99-0B47-42CD-BE82-29E4F8F5DFDE}" destId="{3BCC2A87-2A1C-46D2-B9BE-B7ED7E089443}" srcOrd="2" destOrd="0" presId="urn:microsoft.com/office/officeart/2018/2/layout/IconLabelList"/>
    <dgm:cxn modelId="{372B7D2C-65C0-4A89-B12A-5B87A724132C}" type="presParOf" srcId="{8C3ABF69-A560-4925-84BF-BC109ACA29A1}" destId="{626110F2-60EC-497B-B8DB-E827927B167C}" srcOrd="1" destOrd="0" presId="urn:microsoft.com/office/officeart/2018/2/layout/IconLabelList"/>
    <dgm:cxn modelId="{CD962265-5990-4C63-A637-7336E1B892F9}" type="presParOf" srcId="{8C3ABF69-A560-4925-84BF-BC109ACA29A1}" destId="{D91F1E14-13FA-4468-BC05-47D83FC41BA0}" srcOrd="2" destOrd="0" presId="urn:microsoft.com/office/officeart/2018/2/layout/IconLabelList"/>
    <dgm:cxn modelId="{D16E9C8A-DCEA-4A01-BAF6-CAE17E5ECF1F}" type="presParOf" srcId="{D91F1E14-13FA-4468-BC05-47D83FC41BA0}" destId="{40F2FAB1-A054-4727-8259-C507B8FE4654}" srcOrd="0" destOrd="0" presId="urn:microsoft.com/office/officeart/2018/2/layout/IconLabelList"/>
    <dgm:cxn modelId="{F305C739-3656-442D-854D-48772521D7BA}" type="presParOf" srcId="{D91F1E14-13FA-4468-BC05-47D83FC41BA0}" destId="{A346769E-9996-440E-A7BD-8F1D849298E1}" srcOrd="1" destOrd="0" presId="urn:microsoft.com/office/officeart/2018/2/layout/IconLabelList"/>
    <dgm:cxn modelId="{B85C85D7-387E-4B8C-AA50-95661CB0D661}" type="presParOf" srcId="{D91F1E14-13FA-4468-BC05-47D83FC41BA0}" destId="{83DFD89F-BE5F-4BCE-8240-58BCF227F7F4}" srcOrd="2" destOrd="0" presId="urn:microsoft.com/office/officeart/2018/2/layout/IconLabelList"/>
    <dgm:cxn modelId="{25FBD29B-D4A7-4888-9007-611115C60FE8}" type="presParOf" srcId="{8C3ABF69-A560-4925-84BF-BC109ACA29A1}" destId="{239C041A-33F9-4DD2-8DFB-08878563E7DC}" srcOrd="3" destOrd="0" presId="urn:microsoft.com/office/officeart/2018/2/layout/IconLabelList"/>
    <dgm:cxn modelId="{4D5F13F0-46EF-47F9-B6D5-82CFCF4C3142}" type="presParOf" srcId="{8C3ABF69-A560-4925-84BF-BC109ACA29A1}" destId="{BB22A8D6-F379-408A-B358-640A7A8C97B5}" srcOrd="4" destOrd="0" presId="urn:microsoft.com/office/officeart/2018/2/layout/IconLabelList"/>
    <dgm:cxn modelId="{1BC5AD44-4AEB-4C37-B1BB-0E66EFEFC4BC}" type="presParOf" srcId="{BB22A8D6-F379-408A-B358-640A7A8C97B5}" destId="{448BE227-3999-4A32-AF0F-4B77CA62CCEA}" srcOrd="0" destOrd="0" presId="urn:microsoft.com/office/officeart/2018/2/layout/IconLabelList"/>
    <dgm:cxn modelId="{8C96262A-6CF9-481D-B271-C97D92A04B11}" type="presParOf" srcId="{BB22A8D6-F379-408A-B358-640A7A8C97B5}" destId="{CB939FD5-B431-4A50-8862-4EF7FE3C6C0A}" srcOrd="1" destOrd="0" presId="urn:microsoft.com/office/officeart/2018/2/layout/IconLabelList"/>
    <dgm:cxn modelId="{457B0592-DD4A-4728-9BC2-F8E8E22BB858}" type="presParOf" srcId="{BB22A8D6-F379-408A-B358-640A7A8C97B5}" destId="{E5B2222B-275C-46C2-B360-6A31DB45FF7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EEBA84C-DE3B-431F-BD98-8ABE339D1BF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FA3DDAB4-8F89-4D3A-9CDD-986B5BB8CC74}">
      <dgm:prSet/>
      <dgm:spPr/>
      <dgm:t>
        <a:bodyPr/>
        <a:lstStyle/>
        <a:p>
          <a:pPr rtl="0"/>
          <a:r>
            <a:rPr lang="fr-FR"/>
            <a:t>Handling</a:t>
          </a:r>
          <a:r>
            <a:rPr lang="fr-FR">
              <a:latin typeface="Rockwell Nova Light"/>
            </a:rPr>
            <a:t> three </a:t>
          </a:r>
          <a:r>
            <a:rPr lang="fr-FR"/>
            <a:t>simultaneous projects on a short deadline</a:t>
          </a:r>
          <a:endParaRPr lang="en-US"/>
        </a:p>
      </dgm:t>
    </dgm:pt>
    <dgm:pt modelId="{0452B707-C4CF-46A9-83A1-19FC4700BFA4}" type="parTrans" cxnId="{B584C0B1-964A-4307-9259-37F85F1B0450}">
      <dgm:prSet/>
      <dgm:spPr/>
      <dgm:t>
        <a:bodyPr/>
        <a:lstStyle/>
        <a:p>
          <a:endParaRPr lang="en-US"/>
        </a:p>
      </dgm:t>
    </dgm:pt>
    <dgm:pt modelId="{865AAB71-DBBB-4CFB-B024-A521B4294272}" type="sibTrans" cxnId="{B584C0B1-964A-4307-9259-37F85F1B0450}">
      <dgm:prSet/>
      <dgm:spPr/>
      <dgm:t>
        <a:bodyPr/>
        <a:lstStyle/>
        <a:p>
          <a:endParaRPr lang="en-US"/>
        </a:p>
      </dgm:t>
    </dgm:pt>
    <dgm:pt modelId="{9FA50E31-C4F0-4DF0-AC74-5EB0894EAD6F}">
      <dgm:prSet/>
      <dgm:spPr/>
      <dgm:t>
        <a:bodyPr/>
        <a:lstStyle/>
        <a:p>
          <a:r>
            <a:rPr lang="fr-FR"/>
            <a:t>Tackling a subject without prior knowledge of it</a:t>
          </a:r>
          <a:endParaRPr lang="en-US"/>
        </a:p>
      </dgm:t>
    </dgm:pt>
    <dgm:pt modelId="{251C3C8A-0C41-42F3-9127-443F07E1BF40}" type="parTrans" cxnId="{1F47721B-0D38-44E4-B99D-E4D7AC8EC204}">
      <dgm:prSet/>
      <dgm:spPr/>
      <dgm:t>
        <a:bodyPr/>
        <a:lstStyle/>
        <a:p>
          <a:endParaRPr lang="en-US"/>
        </a:p>
      </dgm:t>
    </dgm:pt>
    <dgm:pt modelId="{B10CB131-B248-492D-89A1-3694CC8DE794}" type="sibTrans" cxnId="{1F47721B-0D38-44E4-B99D-E4D7AC8EC204}">
      <dgm:prSet/>
      <dgm:spPr/>
      <dgm:t>
        <a:bodyPr/>
        <a:lstStyle/>
        <a:p>
          <a:endParaRPr lang="en-US"/>
        </a:p>
      </dgm:t>
    </dgm:pt>
    <dgm:pt modelId="{B1CDC048-2053-4F40-884A-38A135351332}">
      <dgm:prSet/>
      <dgm:spPr/>
      <dgm:t>
        <a:bodyPr/>
        <a:lstStyle/>
        <a:p>
          <a:r>
            <a:rPr lang="fr-FR"/>
            <a:t>Remote work</a:t>
          </a:r>
          <a:endParaRPr lang="en-US"/>
        </a:p>
      </dgm:t>
    </dgm:pt>
    <dgm:pt modelId="{AF17F392-2505-4336-94ED-481C44EBB7A6}" type="parTrans" cxnId="{9C6EE305-1632-439D-96B4-E79FD7EB7C5A}">
      <dgm:prSet/>
      <dgm:spPr/>
      <dgm:t>
        <a:bodyPr/>
        <a:lstStyle/>
        <a:p>
          <a:endParaRPr lang="en-US"/>
        </a:p>
      </dgm:t>
    </dgm:pt>
    <dgm:pt modelId="{58B993C2-65F6-4827-B601-7F4D91C6E02B}" type="sibTrans" cxnId="{9C6EE305-1632-439D-96B4-E79FD7EB7C5A}">
      <dgm:prSet/>
      <dgm:spPr/>
      <dgm:t>
        <a:bodyPr/>
        <a:lstStyle/>
        <a:p>
          <a:endParaRPr lang="en-US"/>
        </a:p>
      </dgm:t>
    </dgm:pt>
    <dgm:pt modelId="{1DB1047E-43F1-4BAA-AE10-F58C337F19E7}">
      <dgm:prSet/>
      <dgm:spPr/>
      <dgm:t>
        <a:bodyPr/>
        <a:lstStyle/>
        <a:p>
          <a:r>
            <a:rPr lang="fr-FR"/>
            <a:t>Facing organization difficulties</a:t>
          </a:r>
          <a:endParaRPr lang="en-US"/>
        </a:p>
      </dgm:t>
    </dgm:pt>
    <dgm:pt modelId="{5FF9139F-598F-4A88-AFD8-6742F3B2CB8B}" type="parTrans" cxnId="{78EE340A-73D9-495E-B24A-44B586AA9B04}">
      <dgm:prSet/>
      <dgm:spPr/>
      <dgm:t>
        <a:bodyPr/>
        <a:lstStyle/>
        <a:p>
          <a:endParaRPr lang="en-US"/>
        </a:p>
      </dgm:t>
    </dgm:pt>
    <dgm:pt modelId="{3585EAF0-0DA1-4BCD-82BA-F56B76C6904A}" type="sibTrans" cxnId="{78EE340A-73D9-495E-B24A-44B586AA9B04}">
      <dgm:prSet/>
      <dgm:spPr/>
      <dgm:t>
        <a:bodyPr/>
        <a:lstStyle/>
        <a:p>
          <a:endParaRPr lang="en-US"/>
        </a:p>
      </dgm:t>
    </dgm:pt>
    <dgm:pt modelId="{DA3930D0-AA84-4B74-BE5E-9BA9752073E6}">
      <dgm:prSet/>
      <dgm:spPr/>
      <dgm:t>
        <a:bodyPr/>
        <a:lstStyle/>
        <a:p>
          <a:r>
            <a:rPr lang="fr-FR"/>
            <a:t>Ability to solve any issue encountered</a:t>
          </a:r>
          <a:endParaRPr lang="en-US"/>
        </a:p>
      </dgm:t>
    </dgm:pt>
    <dgm:pt modelId="{8A699655-7E69-4B19-9189-4A9C499EE7FE}" type="parTrans" cxnId="{8CA6E06C-0F50-46E3-B6FE-CF8D5706D864}">
      <dgm:prSet/>
      <dgm:spPr/>
      <dgm:t>
        <a:bodyPr/>
        <a:lstStyle/>
        <a:p>
          <a:endParaRPr lang="en-US"/>
        </a:p>
      </dgm:t>
    </dgm:pt>
    <dgm:pt modelId="{982CBFF9-325B-4CD0-9126-EAF246D1AD7D}" type="sibTrans" cxnId="{8CA6E06C-0F50-46E3-B6FE-CF8D5706D864}">
      <dgm:prSet/>
      <dgm:spPr/>
      <dgm:t>
        <a:bodyPr/>
        <a:lstStyle/>
        <a:p>
          <a:endParaRPr lang="en-US"/>
        </a:p>
      </dgm:t>
    </dgm:pt>
    <dgm:pt modelId="{7E22A82F-86DC-4ECD-9F1B-689C55B6D6CE}" type="pres">
      <dgm:prSet presAssocID="{AEEBA84C-DE3B-431F-BD98-8ABE339D1BF5}" presName="root" presStyleCnt="0">
        <dgm:presLayoutVars>
          <dgm:dir/>
          <dgm:resizeHandles val="exact"/>
        </dgm:presLayoutVars>
      </dgm:prSet>
      <dgm:spPr/>
    </dgm:pt>
    <dgm:pt modelId="{66AA372A-F8A3-4DE7-B6F7-F422B358DA4B}" type="pres">
      <dgm:prSet presAssocID="{FA3DDAB4-8F89-4D3A-9CDD-986B5BB8CC74}" presName="compNode" presStyleCnt="0"/>
      <dgm:spPr/>
    </dgm:pt>
    <dgm:pt modelId="{F90497B0-31A8-4F70-979C-38BF2EA3145E}" type="pres">
      <dgm:prSet presAssocID="{FA3DDAB4-8F89-4D3A-9CDD-986B5BB8CC74}" presName="bgRect" presStyleLbl="bgShp" presStyleIdx="0" presStyleCnt="5"/>
      <dgm:spPr/>
    </dgm:pt>
    <dgm:pt modelId="{E8E11B24-28AA-4984-B015-46FB148D52F7}" type="pres">
      <dgm:prSet presAssocID="{FA3DDAB4-8F89-4D3A-9CDD-986B5BB8CC7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ronomètre"/>
        </a:ext>
      </dgm:extLst>
    </dgm:pt>
    <dgm:pt modelId="{05ADC173-E718-42B1-8946-891991E509C3}" type="pres">
      <dgm:prSet presAssocID="{FA3DDAB4-8F89-4D3A-9CDD-986B5BB8CC74}" presName="spaceRect" presStyleCnt="0"/>
      <dgm:spPr/>
    </dgm:pt>
    <dgm:pt modelId="{3928B566-1180-445A-B60F-BDD3ECEC064C}" type="pres">
      <dgm:prSet presAssocID="{FA3DDAB4-8F89-4D3A-9CDD-986B5BB8CC74}" presName="parTx" presStyleLbl="revTx" presStyleIdx="0" presStyleCnt="5">
        <dgm:presLayoutVars>
          <dgm:chMax val="0"/>
          <dgm:chPref val="0"/>
        </dgm:presLayoutVars>
      </dgm:prSet>
      <dgm:spPr/>
    </dgm:pt>
    <dgm:pt modelId="{2C279788-3DC9-4916-B403-AFD0B9694FD3}" type="pres">
      <dgm:prSet presAssocID="{865AAB71-DBBB-4CFB-B024-A521B4294272}" presName="sibTrans" presStyleCnt="0"/>
      <dgm:spPr/>
    </dgm:pt>
    <dgm:pt modelId="{4897BC44-629F-4887-A450-3197AF26E6EB}" type="pres">
      <dgm:prSet presAssocID="{9FA50E31-C4F0-4DF0-AC74-5EB0894EAD6F}" presName="compNode" presStyleCnt="0"/>
      <dgm:spPr/>
    </dgm:pt>
    <dgm:pt modelId="{DB8E3B78-C641-4878-907C-626986BC35C8}" type="pres">
      <dgm:prSet presAssocID="{9FA50E31-C4F0-4DF0-AC74-5EB0894EAD6F}" presName="bgRect" presStyleLbl="bgShp" presStyleIdx="1" presStyleCnt="5"/>
      <dgm:spPr/>
    </dgm:pt>
    <dgm:pt modelId="{06DF793C-0FC9-4842-B3A6-CFB806E9C9E8}" type="pres">
      <dgm:prSet presAssocID="{9FA50E31-C4F0-4DF0-AC74-5EB0894EAD6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46D422F-2204-40CC-A353-5C21D527559F}" type="pres">
      <dgm:prSet presAssocID="{9FA50E31-C4F0-4DF0-AC74-5EB0894EAD6F}" presName="spaceRect" presStyleCnt="0"/>
      <dgm:spPr/>
    </dgm:pt>
    <dgm:pt modelId="{E15228B9-DFC7-4441-85CE-2E464909AD9F}" type="pres">
      <dgm:prSet presAssocID="{9FA50E31-C4F0-4DF0-AC74-5EB0894EAD6F}" presName="parTx" presStyleLbl="revTx" presStyleIdx="1" presStyleCnt="5">
        <dgm:presLayoutVars>
          <dgm:chMax val="0"/>
          <dgm:chPref val="0"/>
        </dgm:presLayoutVars>
      </dgm:prSet>
      <dgm:spPr/>
    </dgm:pt>
    <dgm:pt modelId="{51B8C337-D74B-4B4B-A82E-508C284DBCAD}" type="pres">
      <dgm:prSet presAssocID="{B10CB131-B248-492D-89A1-3694CC8DE794}" presName="sibTrans" presStyleCnt="0"/>
      <dgm:spPr/>
    </dgm:pt>
    <dgm:pt modelId="{58C3869F-694D-4970-A4E8-97B853C48FDA}" type="pres">
      <dgm:prSet presAssocID="{B1CDC048-2053-4F40-884A-38A135351332}" presName="compNode" presStyleCnt="0"/>
      <dgm:spPr/>
    </dgm:pt>
    <dgm:pt modelId="{0FFBD9B9-B368-40F9-8EBE-C2875DC6B75C}" type="pres">
      <dgm:prSet presAssocID="{B1CDC048-2053-4F40-884A-38A135351332}" presName="bgRect" presStyleLbl="bgShp" presStyleIdx="2" presStyleCnt="5"/>
      <dgm:spPr/>
    </dgm:pt>
    <dgm:pt modelId="{210560EA-6536-4A61-8D4D-18C0386FBD41}" type="pres">
      <dgm:prSet presAssocID="{B1CDC048-2053-4F40-884A-38A13535133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rdinateur portable"/>
        </a:ext>
      </dgm:extLst>
    </dgm:pt>
    <dgm:pt modelId="{00E4081E-CA4A-460B-BA62-508F79FAE8C8}" type="pres">
      <dgm:prSet presAssocID="{B1CDC048-2053-4F40-884A-38A135351332}" presName="spaceRect" presStyleCnt="0"/>
      <dgm:spPr/>
    </dgm:pt>
    <dgm:pt modelId="{4A70D82F-1B9D-4694-BE1B-F9861CA31845}" type="pres">
      <dgm:prSet presAssocID="{B1CDC048-2053-4F40-884A-38A135351332}" presName="parTx" presStyleLbl="revTx" presStyleIdx="2" presStyleCnt="5">
        <dgm:presLayoutVars>
          <dgm:chMax val="0"/>
          <dgm:chPref val="0"/>
        </dgm:presLayoutVars>
      </dgm:prSet>
      <dgm:spPr/>
    </dgm:pt>
    <dgm:pt modelId="{38C2A8CA-E59B-49FE-A016-32E82CFDECE9}" type="pres">
      <dgm:prSet presAssocID="{58B993C2-65F6-4827-B601-7F4D91C6E02B}" presName="sibTrans" presStyleCnt="0"/>
      <dgm:spPr/>
    </dgm:pt>
    <dgm:pt modelId="{9E5898E1-6BA8-430C-86DF-D64B65170CB7}" type="pres">
      <dgm:prSet presAssocID="{1DB1047E-43F1-4BAA-AE10-F58C337F19E7}" presName="compNode" presStyleCnt="0"/>
      <dgm:spPr/>
    </dgm:pt>
    <dgm:pt modelId="{A5278DCD-86A3-4630-9BAD-AD84F9EEDA8F}" type="pres">
      <dgm:prSet presAssocID="{1DB1047E-43F1-4BAA-AE10-F58C337F19E7}" presName="bgRect" presStyleLbl="bgShp" presStyleIdx="3" presStyleCnt="5"/>
      <dgm:spPr/>
    </dgm:pt>
    <dgm:pt modelId="{6ED719D9-8F0D-4ECB-8AC7-0369E9EC6C13}" type="pres">
      <dgm:prSet presAssocID="{1DB1047E-43F1-4BAA-AE10-F58C337F19E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vertissement"/>
        </a:ext>
      </dgm:extLst>
    </dgm:pt>
    <dgm:pt modelId="{DC16A54E-9FAD-4750-8A64-AB85BBB5F148}" type="pres">
      <dgm:prSet presAssocID="{1DB1047E-43F1-4BAA-AE10-F58C337F19E7}" presName="spaceRect" presStyleCnt="0"/>
      <dgm:spPr/>
    </dgm:pt>
    <dgm:pt modelId="{23F4573C-AF60-4C3B-863A-67AEB4846348}" type="pres">
      <dgm:prSet presAssocID="{1DB1047E-43F1-4BAA-AE10-F58C337F19E7}" presName="parTx" presStyleLbl="revTx" presStyleIdx="3" presStyleCnt="5">
        <dgm:presLayoutVars>
          <dgm:chMax val="0"/>
          <dgm:chPref val="0"/>
        </dgm:presLayoutVars>
      </dgm:prSet>
      <dgm:spPr/>
    </dgm:pt>
    <dgm:pt modelId="{78A37E50-F396-49F8-B31B-E6FD365AE430}" type="pres">
      <dgm:prSet presAssocID="{3585EAF0-0DA1-4BCD-82BA-F56B76C6904A}" presName="sibTrans" presStyleCnt="0"/>
      <dgm:spPr/>
    </dgm:pt>
    <dgm:pt modelId="{525B070C-F796-4226-8BA7-A2829C7F3B16}" type="pres">
      <dgm:prSet presAssocID="{DA3930D0-AA84-4B74-BE5E-9BA9752073E6}" presName="compNode" presStyleCnt="0"/>
      <dgm:spPr/>
    </dgm:pt>
    <dgm:pt modelId="{647B9959-B7B4-4D0B-8FDE-CCA527C499FE}" type="pres">
      <dgm:prSet presAssocID="{DA3930D0-AA84-4B74-BE5E-9BA9752073E6}" presName="bgRect" presStyleLbl="bgShp" presStyleIdx="4" presStyleCnt="5"/>
      <dgm:spPr/>
    </dgm:pt>
    <dgm:pt modelId="{208BC370-B36C-4DF2-BC36-EE413DD9D9C7}" type="pres">
      <dgm:prSet presAssocID="{DA3930D0-AA84-4B74-BE5E-9BA9752073E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14B1031A-1A0C-4FD9-8835-032D58774172}" type="pres">
      <dgm:prSet presAssocID="{DA3930D0-AA84-4B74-BE5E-9BA9752073E6}" presName="spaceRect" presStyleCnt="0"/>
      <dgm:spPr/>
    </dgm:pt>
    <dgm:pt modelId="{CD03ABAC-DCE4-447D-89F4-18F4DB2BA433}" type="pres">
      <dgm:prSet presAssocID="{DA3930D0-AA84-4B74-BE5E-9BA9752073E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90BB0C00-9B47-4737-99FF-4D5C57FA5115}" type="presOf" srcId="{9FA50E31-C4F0-4DF0-AC74-5EB0894EAD6F}" destId="{E15228B9-DFC7-4441-85CE-2E464909AD9F}" srcOrd="0" destOrd="0" presId="urn:microsoft.com/office/officeart/2018/2/layout/IconVerticalSolidList"/>
    <dgm:cxn modelId="{9C6EE305-1632-439D-96B4-E79FD7EB7C5A}" srcId="{AEEBA84C-DE3B-431F-BD98-8ABE339D1BF5}" destId="{B1CDC048-2053-4F40-884A-38A135351332}" srcOrd="2" destOrd="0" parTransId="{AF17F392-2505-4336-94ED-481C44EBB7A6}" sibTransId="{58B993C2-65F6-4827-B601-7F4D91C6E02B}"/>
    <dgm:cxn modelId="{78EE340A-73D9-495E-B24A-44B586AA9B04}" srcId="{AEEBA84C-DE3B-431F-BD98-8ABE339D1BF5}" destId="{1DB1047E-43F1-4BAA-AE10-F58C337F19E7}" srcOrd="3" destOrd="0" parTransId="{5FF9139F-598F-4A88-AFD8-6742F3B2CB8B}" sibTransId="{3585EAF0-0DA1-4BCD-82BA-F56B76C6904A}"/>
    <dgm:cxn modelId="{1F47721B-0D38-44E4-B99D-E4D7AC8EC204}" srcId="{AEEBA84C-DE3B-431F-BD98-8ABE339D1BF5}" destId="{9FA50E31-C4F0-4DF0-AC74-5EB0894EAD6F}" srcOrd="1" destOrd="0" parTransId="{251C3C8A-0C41-42F3-9127-443F07E1BF40}" sibTransId="{B10CB131-B248-492D-89A1-3694CC8DE794}"/>
    <dgm:cxn modelId="{E6A1982B-3899-439C-BA1C-361E52FFC0C8}" type="presOf" srcId="{AEEBA84C-DE3B-431F-BD98-8ABE339D1BF5}" destId="{7E22A82F-86DC-4ECD-9F1B-689C55B6D6CE}" srcOrd="0" destOrd="0" presId="urn:microsoft.com/office/officeart/2018/2/layout/IconVerticalSolidList"/>
    <dgm:cxn modelId="{8CA6E06C-0F50-46E3-B6FE-CF8D5706D864}" srcId="{AEEBA84C-DE3B-431F-BD98-8ABE339D1BF5}" destId="{DA3930D0-AA84-4B74-BE5E-9BA9752073E6}" srcOrd="4" destOrd="0" parTransId="{8A699655-7E69-4B19-9189-4A9C499EE7FE}" sibTransId="{982CBFF9-325B-4CD0-9126-EAF246D1AD7D}"/>
    <dgm:cxn modelId="{229F277C-324C-4F0D-9B4A-0F2C96E87FA9}" type="presOf" srcId="{1DB1047E-43F1-4BAA-AE10-F58C337F19E7}" destId="{23F4573C-AF60-4C3B-863A-67AEB4846348}" srcOrd="0" destOrd="0" presId="urn:microsoft.com/office/officeart/2018/2/layout/IconVerticalSolidList"/>
    <dgm:cxn modelId="{51B0CEA8-83BE-4DE2-BD7A-BE5B558DDBD3}" type="presOf" srcId="{FA3DDAB4-8F89-4D3A-9CDD-986B5BB8CC74}" destId="{3928B566-1180-445A-B60F-BDD3ECEC064C}" srcOrd="0" destOrd="0" presId="urn:microsoft.com/office/officeart/2018/2/layout/IconVerticalSolidList"/>
    <dgm:cxn modelId="{B584C0B1-964A-4307-9259-37F85F1B0450}" srcId="{AEEBA84C-DE3B-431F-BD98-8ABE339D1BF5}" destId="{FA3DDAB4-8F89-4D3A-9CDD-986B5BB8CC74}" srcOrd="0" destOrd="0" parTransId="{0452B707-C4CF-46A9-83A1-19FC4700BFA4}" sibTransId="{865AAB71-DBBB-4CFB-B024-A521B4294272}"/>
    <dgm:cxn modelId="{134CDCC3-6C77-41E1-AF5C-23482327AE99}" type="presOf" srcId="{DA3930D0-AA84-4B74-BE5E-9BA9752073E6}" destId="{CD03ABAC-DCE4-447D-89F4-18F4DB2BA433}" srcOrd="0" destOrd="0" presId="urn:microsoft.com/office/officeart/2018/2/layout/IconVerticalSolidList"/>
    <dgm:cxn modelId="{C23DF7D3-57C7-4CEF-8E91-EE56772202D1}" type="presOf" srcId="{B1CDC048-2053-4F40-884A-38A135351332}" destId="{4A70D82F-1B9D-4694-BE1B-F9861CA31845}" srcOrd="0" destOrd="0" presId="urn:microsoft.com/office/officeart/2018/2/layout/IconVerticalSolidList"/>
    <dgm:cxn modelId="{406516E3-6642-42A8-B293-F2FA05123B0F}" type="presParOf" srcId="{7E22A82F-86DC-4ECD-9F1B-689C55B6D6CE}" destId="{66AA372A-F8A3-4DE7-B6F7-F422B358DA4B}" srcOrd="0" destOrd="0" presId="urn:microsoft.com/office/officeart/2018/2/layout/IconVerticalSolidList"/>
    <dgm:cxn modelId="{4F5FC259-5793-4CF0-BF95-396E0F120AA5}" type="presParOf" srcId="{66AA372A-F8A3-4DE7-B6F7-F422B358DA4B}" destId="{F90497B0-31A8-4F70-979C-38BF2EA3145E}" srcOrd="0" destOrd="0" presId="urn:microsoft.com/office/officeart/2018/2/layout/IconVerticalSolidList"/>
    <dgm:cxn modelId="{84C9281F-B2CC-4398-9926-2B0FCDDA71DC}" type="presParOf" srcId="{66AA372A-F8A3-4DE7-B6F7-F422B358DA4B}" destId="{E8E11B24-28AA-4984-B015-46FB148D52F7}" srcOrd="1" destOrd="0" presId="urn:microsoft.com/office/officeart/2018/2/layout/IconVerticalSolidList"/>
    <dgm:cxn modelId="{81A11049-FFAC-489A-BFCA-842D75DE19D5}" type="presParOf" srcId="{66AA372A-F8A3-4DE7-B6F7-F422B358DA4B}" destId="{05ADC173-E718-42B1-8946-891991E509C3}" srcOrd="2" destOrd="0" presId="urn:microsoft.com/office/officeart/2018/2/layout/IconVerticalSolidList"/>
    <dgm:cxn modelId="{466AA33E-951B-4FEC-94A5-C65D1F192A1E}" type="presParOf" srcId="{66AA372A-F8A3-4DE7-B6F7-F422B358DA4B}" destId="{3928B566-1180-445A-B60F-BDD3ECEC064C}" srcOrd="3" destOrd="0" presId="urn:microsoft.com/office/officeart/2018/2/layout/IconVerticalSolidList"/>
    <dgm:cxn modelId="{5751446A-CA1F-4C12-BFA3-C4809C97BCC1}" type="presParOf" srcId="{7E22A82F-86DC-4ECD-9F1B-689C55B6D6CE}" destId="{2C279788-3DC9-4916-B403-AFD0B9694FD3}" srcOrd="1" destOrd="0" presId="urn:microsoft.com/office/officeart/2018/2/layout/IconVerticalSolidList"/>
    <dgm:cxn modelId="{94B21A33-119F-486E-A083-469E8E47F925}" type="presParOf" srcId="{7E22A82F-86DC-4ECD-9F1B-689C55B6D6CE}" destId="{4897BC44-629F-4887-A450-3197AF26E6EB}" srcOrd="2" destOrd="0" presId="urn:microsoft.com/office/officeart/2018/2/layout/IconVerticalSolidList"/>
    <dgm:cxn modelId="{74B6DE78-3D11-4020-9DD3-C01EEFEF6F0F}" type="presParOf" srcId="{4897BC44-629F-4887-A450-3197AF26E6EB}" destId="{DB8E3B78-C641-4878-907C-626986BC35C8}" srcOrd="0" destOrd="0" presId="urn:microsoft.com/office/officeart/2018/2/layout/IconVerticalSolidList"/>
    <dgm:cxn modelId="{918151D4-CBAA-4186-8DDC-8226B126EEE5}" type="presParOf" srcId="{4897BC44-629F-4887-A450-3197AF26E6EB}" destId="{06DF793C-0FC9-4842-B3A6-CFB806E9C9E8}" srcOrd="1" destOrd="0" presId="urn:microsoft.com/office/officeart/2018/2/layout/IconVerticalSolidList"/>
    <dgm:cxn modelId="{21737DC6-C961-494A-9F27-D5B7B2676DF2}" type="presParOf" srcId="{4897BC44-629F-4887-A450-3197AF26E6EB}" destId="{146D422F-2204-40CC-A353-5C21D527559F}" srcOrd="2" destOrd="0" presId="urn:microsoft.com/office/officeart/2018/2/layout/IconVerticalSolidList"/>
    <dgm:cxn modelId="{4B4222DF-6E03-4655-9387-08DD0F39887F}" type="presParOf" srcId="{4897BC44-629F-4887-A450-3197AF26E6EB}" destId="{E15228B9-DFC7-4441-85CE-2E464909AD9F}" srcOrd="3" destOrd="0" presId="urn:microsoft.com/office/officeart/2018/2/layout/IconVerticalSolidList"/>
    <dgm:cxn modelId="{DAFB278C-D897-4748-B60F-BABFDA3DDC64}" type="presParOf" srcId="{7E22A82F-86DC-4ECD-9F1B-689C55B6D6CE}" destId="{51B8C337-D74B-4B4B-A82E-508C284DBCAD}" srcOrd="3" destOrd="0" presId="urn:microsoft.com/office/officeart/2018/2/layout/IconVerticalSolidList"/>
    <dgm:cxn modelId="{365C911E-E4C9-4C71-A176-8E3A9C4CABDF}" type="presParOf" srcId="{7E22A82F-86DC-4ECD-9F1B-689C55B6D6CE}" destId="{58C3869F-694D-4970-A4E8-97B853C48FDA}" srcOrd="4" destOrd="0" presId="urn:microsoft.com/office/officeart/2018/2/layout/IconVerticalSolidList"/>
    <dgm:cxn modelId="{E7D4B542-20DC-4EB3-89F9-31A338EBA3C7}" type="presParOf" srcId="{58C3869F-694D-4970-A4E8-97B853C48FDA}" destId="{0FFBD9B9-B368-40F9-8EBE-C2875DC6B75C}" srcOrd="0" destOrd="0" presId="urn:microsoft.com/office/officeart/2018/2/layout/IconVerticalSolidList"/>
    <dgm:cxn modelId="{BA443B26-65DB-4895-9E18-FC567DD41923}" type="presParOf" srcId="{58C3869F-694D-4970-A4E8-97B853C48FDA}" destId="{210560EA-6536-4A61-8D4D-18C0386FBD41}" srcOrd="1" destOrd="0" presId="urn:microsoft.com/office/officeart/2018/2/layout/IconVerticalSolidList"/>
    <dgm:cxn modelId="{284C7504-A10A-472A-98CA-2D37C1B17B21}" type="presParOf" srcId="{58C3869F-694D-4970-A4E8-97B853C48FDA}" destId="{00E4081E-CA4A-460B-BA62-508F79FAE8C8}" srcOrd="2" destOrd="0" presId="urn:microsoft.com/office/officeart/2018/2/layout/IconVerticalSolidList"/>
    <dgm:cxn modelId="{A2BCB9DF-4A5A-4054-8C70-675E179787A0}" type="presParOf" srcId="{58C3869F-694D-4970-A4E8-97B853C48FDA}" destId="{4A70D82F-1B9D-4694-BE1B-F9861CA31845}" srcOrd="3" destOrd="0" presId="urn:microsoft.com/office/officeart/2018/2/layout/IconVerticalSolidList"/>
    <dgm:cxn modelId="{2D45DEAF-E141-4C23-A6A2-C4C8B2DE9B7C}" type="presParOf" srcId="{7E22A82F-86DC-4ECD-9F1B-689C55B6D6CE}" destId="{38C2A8CA-E59B-49FE-A016-32E82CFDECE9}" srcOrd="5" destOrd="0" presId="urn:microsoft.com/office/officeart/2018/2/layout/IconVerticalSolidList"/>
    <dgm:cxn modelId="{7C9962F4-6767-4B93-A542-562610DC7956}" type="presParOf" srcId="{7E22A82F-86DC-4ECD-9F1B-689C55B6D6CE}" destId="{9E5898E1-6BA8-430C-86DF-D64B65170CB7}" srcOrd="6" destOrd="0" presId="urn:microsoft.com/office/officeart/2018/2/layout/IconVerticalSolidList"/>
    <dgm:cxn modelId="{E1FAEC0F-9772-45FA-AF7D-02624696B04B}" type="presParOf" srcId="{9E5898E1-6BA8-430C-86DF-D64B65170CB7}" destId="{A5278DCD-86A3-4630-9BAD-AD84F9EEDA8F}" srcOrd="0" destOrd="0" presId="urn:microsoft.com/office/officeart/2018/2/layout/IconVerticalSolidList"/>
    <dgm:cxn modelId="{467A6249-0ADA-4590-A86A-55CB319E0FF6}" type="presParOf" srcId="{9E5898E1-6BA8-430C-86DF-D64B65170CB7}" destId="{6ED719D9-8F0D-4ECB-8AC7-0369E9EC6C13}" srcOrd="1" destOrd="0" presId="urn:microsoft.com/office/officeart/2018/2/layout/IconVerticalSolidList"/>
    <dgm:cxn modelId="{C003A315-4B30-406F-90DB-C713DD3A54FA}" type="presParOf" srcId="{9E5898E1-6BA8-430C-86DF-D64B65170CB7}" destId="{DC16A54E-9FAD-4750-8A64-AB85BBB5F148}" srcOrd="2" destOrd="0" presId="urn:microsoft.com/office/officeart/2018/2/layout/IconVerticalSolidList"/>
    <dgm:cxn modelId="{ED1A7CD1-F22F-4296-9E1E-1F910F0DC92C}" type="presParOf" srcId="{9E5898E1-6BA8-430C-86DF-D64B65170CB7}" destId="{23F4573C-AF60-4C3B-863A-67AEB4846348}" srcOrd="3" destOrd="0" presId="urn:microsoft.com/office/officeart/2018/2/layout/IconVerticalSolidList"/>
    <dgm:cxn modelId="{9E94FEDC-95F3-4566-A247-1D1A6F39114F}" type="presParOf" srcId="{7E22A82F-86DC-4ECD-9F1B-689C55B6D6CE}" destId="{78A37E50-F396-49F8-B31B-E6FD365AE430}" srcOrd="7" destOrd="0" presId="urn:microsoft.com/office/officeart/2018/2/layout/IconVerticalSolidList"/>
    <dgm:cxn modelId="{01CC6DC4-D1C4-4000-9169-9E631B519769}" type="presParOf" srcId="{7E22A82F-86DC-4ECD-9F1B-689C55B6D6CE}" destId="{525B070C-F796-4226-8BA7-A2829C7F3B16}" srcOrd="8" destOrd="0" presId="urn:microsoft.com/office/officeart/2018/2/layout/IconVerticalSolidList"/>
    <dgm:cxn modelId="{777DECFE-1DFD-4C50-BDF1-3441FACCD802}" type="presParOf" srcId="{525B070C-F796-4226-8BA7-A2829C7F3B16}" destId="{647B9959-B7B4-4D0B-8FDE-CCA527C499FE}" srcOrd="0" destOrd="0" presId="urn:microsoft.com/office/officeart/2018/2/layout/IconVerticalSolidList"/>
    <dgm:cxn modelId="{5DD2C71E-C196-4DFE-9BDC-0F622E2AB576}" type="presParOf" srcId="{525B070C-F796-4226-8BA7-A2829C7F3B16}" destId="{208BC370-B36C-4DF2-BC36-EE413DD9D9C7}" srcOrd="1" destOrd="0" presId="urn:microsoft.com/office/officeart/2018/2/layout/IconVerticalSolidList"/>
    <dgm:cxn modelId="{ABF79861-4D9B-4F86-AE70-07312D7FE55A}" type="presParOf" srcId="{525B070C-F796-4226-8BA7-A2829C7F3B16}" destId="{14B1031A-1A0C-4FD9-8835-032D58774172}" srcOrd="2" destOrd="0" presId="urn:microsoft.com/office/officeart/2018/2/layout/IconVerticalSolidList"/>
    <dgm:cxn modelId="{3AF6C92B-1F4D-46BB-BB04-B8A70AB9EAE1}" type="presParOf" srcId="{525B070C-F796-4226-8BA7-A2829C7F3B16}" destId="{CD03ABAC-DCE4-447D-89F4-18F4DB2BA43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D81FEA-E617-4E90-9BC3-8E209ABE7245}">
      <dsp:nvSpPr>
        <dsp:cNvPr id="0" name=""/>
        <dsp:cNvSpPr/>
      </dsp:nvSpPr>
      <dsp:spPr>
        <a:xfrm>
          <a:off x="313049" y="53032"/>
          <a:ext cx="1387896" cy="138789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CFAEB6-542A-4F00-A296-857B67C6B467}">
      <dsp:nvSpPr>
        <dsp:cNvPr id="0" name=""/>
        <dsp:cNvSpPr/>
      </dsp:nvSpPr>
      <dsp:spPr>
        <a:xfrm>
          <a:off x="604507" y="344490"/>
          <a:ext cx="804979" cy="8049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3B7CDC-EDE0-4BFE-BDE5-A7E6489A7E37}">
      <dsp:nvSpPr>
        <dsp:cNvPr id="0" name=""/>
        <dsp:cNvSpPr/>
      </dsp:nvSpPr>
      <dsp:spPr>
        <a:xfrm>
          <a:off x="1998352" y="53032"/>
          <a:ext cx="3271470" cy="1387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latin typeface="Rockwell Nova Light"/>
            </a:rPr>
            <a:t> </a:t>
          </a:r>
          <a:r>
            <a:rPr lang="en-GB" sz="2400" kern="1200"/>
            <a:t>Need</a:t>
          </a:r>
        </a:p>
      </dsp:txBody>
      <dsp:txXfrm>
        <a:off x="1998352" y="53032"/>
        <a:ext cx="3271470" cy="1387896"/>
      </dsp:txXfrm>
    </dsp:sp>
    <dsp:sp modelId="{B9D2A695-87C3-42D5-AE71-F5E61F8D8585}">
      <dsp:nvSpPr>
        <dsp:cNvPr id="0" name=""/>
        <dsp:cNvSpPr/>
      </dsp:nvSpPr>
      <dsp:spPr>
        <a:xfrm>
          <a:off x="5839851" y="53032"/>
          <a:ext cx="1387896" cy="138789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894594-B220-4893-90D2-3FC7361A5449}">
      <dsp:nvSpPr>
        <dsp:cNvPr id="0" name=""/>
        <dsp:cNvSpPr/>
      </dsp:nvSpPr>
      <dsp:spPr>
        <a:xfrm>
          <a:off x="6131309" y="344490"/>
          <a:ext cx="804979" cy="8049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55ADD4-D66C-4269-9EC4-913890BF7768}">
      <dsp:nvSpPr>
        <dsp:cNvPr id="0" name=""/>
        <dsp:cNvSpPr/>
      </dsp:nvSpPr>
      <dsp:spPr>
        <a:xfrm>
          <a:off x="7525154" y="53032"/>
          <a:ext cx="3271470" cy="1387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latin typeface="Rockwell Nova Light"/>
            </a:rPr>
            <a:t> </a:t>
          </a:r>
          <a:r>
            <a:rPr lang="en-GB" sz="2400" kern="1200"/>
            <a:t>Identify</a:t>
          </a:r>
        </a:p>
      </dsp:txBody>
      <dsp:txXfrm>
        <a:off x="7525154" y="53032"/>
        <a:ext cx="3271470" cy="1387896"/>
      </dsp:txXfrm>
    </dsp:sp>
    <dsp:sp modelId="{6AF7B6A8-0C8C-4455-A2DB-1AF00AFACCDB}">
      <dsp:nvSpPr>
        <dsp:cNvPr id="0" name=""/>
        <dsp:cNvSpPr/>
      </dsp:nvSpPr>
      <dsp:spPr>
        <a:xfrm>
          <a:off x="313049" y="2031189"/>
          <a:ext cx="1387896" cy="138789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4FD822-4E29-4958-96B6-223DFF7A7447}">
      <dsp:nvSpPr>
        <dsp:cNvPr id="0" name=""/>
        <dsp:cNvSpPr/>
      </dsp:nvSpPr>
      <dsp:spPr>
        <a:xfrm>
          <a:off x="604507" y="2322647"/>
          <a:ext cx="804979" cy="8049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180FD0-2335-46FE-86B1-042C6289DF50}">
      <dsp:nvSpPr>
        <dsp:cNvPr id="0" name=""/>
        <dsp:cNvSpPr/>
      </dsp:nvSpPr>
      <dsp:spPr>
        <a:xfrm>
          <a:off x="1998352" y="2031189"/>
          <a:ext cx="3271470" cy="1387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latin typeface="Rockwell Nova Light"/>
            </a:rPr>
            <a:t> </a:t>
          </a:r>
          <a:r>
            <a:rPr lang="en-GB" sz="2400" kern="1200"/>
            <a:t>Design</a:t>
          </a:r>
        </a:p>
      </dsp:txBody>
      <dsp:txXfrm>
        <a:off x="1998352" y="2031189"/>
        <a:ext cx="3271470" cy="1387896"/>
      </dsp:txXfrm>
    </dsp:sp>
    <dsp:sp modelId="{20ABFC81-087D-479A-B161-E4855431D94B}">
      <dsp:nvSpPr>
        <dsp:cNvPr id="0" name=""/>
        <dsp:cNvSpPr/>
      </dsp:nvSpPr>
      <dsp:spPr>
        <a:xfrm>
          <a:off x="5839851" y="2031189"/>
          <a:ext cx="1387896" cy="138789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7D96FD-EF2F-42FA-9DF1-E3C893AE70FE}">
      <dsp:nvSpPr>
        <dsp:cNvPr id="0" name=""/>
        <dsp:cNvSpPr/>
      </dsp:nvSpPr>
      <dsp:spPr>
        <a:xfrm>
          <a:off x="6131309" y="2322647"/>
          <a:ext cx="804979" cy="80497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4ED861-9A1D-49B6-BD05-F137C8EBDC1D}">
      <dsp:nvSpPr>
        <dsp:cNvPr id="0" name=""/>
        <dsp:cNvSpPr/>
      </dsp:nvSpPr>
      <dsp:spPr>
        <a:xfrm>
          <a:off x="7525154" y="2031189"/>
          <a:ext cx="3271470" cy="1387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latin typeface="Rockwell Nova Light"/>
            </a:rPr>
            <a:t> </a:t>
          </a:r>
          <a:r>
            <a:rPr lang="en-GB" sz="2400" kern="1200"/>
            <a:t>Coach</a:t>
          </a:r>
        </a:p>
      </dsp:txBody>
      <dsp:txXfrm>
        <a:off x="7525154" y="2031189"/>
        <a:ext cx="3271470" cy="13878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BB0EE5-CEF6-4EAE-ABEC-F1AFA3BC4002}">
      <dsp:nvSpPr>
        <dsp:cNvPr id="0" name=""/>
        <dsp:cNvSpPr/>
      </dsp:nvSpPr>
      <dsp:spPr>
        <a:xfrm>
          <a:off x="623746" y="1313999"/>
          <a:ext cx="1852875" cy="18528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A0F5F6-4655-40CA-8BAE-D75AE078FD5E}">
      <dsp:nvSpPr>
        <dsp:cNvPr id="0" name=""/>
        <dsp:cNvSpPr/>
      </dsp:nvSpPr>
      <dsp:spPr>
        <a:xfrm>
          <a:off x="1018621" y="1708874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B122F0-5423-4FA8-B04E-B32DAFF6E1D6}">
      <dsp:nvSpPr>
        <dsp:cNvPr id="0" name=""/>
        <dsp:cNvSpPr/>
      </dsp:nvSpPr>
      <dsp:spPr>
        <a:xfrm>
          <a:off x="31434" y="3744000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3000" kern="1200">
              <a:latin typeface="Rockwell Nova Light"/>
            </a:rPr>
            <a:t> </a:t>
          </a:r>
          <a:r>
            <a:rPr lang="en-GB" sz="3000" kern="1200"/>
            <a:t>Communicate</a:t>
          </a:r>
          <a:endParaRPr lang="en-US" sz="3000" kern="1200">
            <a:latin typeface="Rockwell Nova Light"/>
          </a:endParaRPr>
        </a:p>
      </dsp:txBody>
      <dsp:txXfrm>
        <a:off x="31434" y="3744000"/>
        <a:ext cx="3037500" cy="720000"/>
      </dsp:txXfrm>
    </dsp:sp>
    <dsp:sp modelId="{797FFA85-D12D-4B44-ADEF-BCB7E92D70A0}">
      <dsp:nvSpPr>
        <dsp:cNvPr id="0" name=""/>
        <dsp:cNvSpPr/>
      </dsp:nvSpPr>
      <dsp:spPr>
        <a:xfrm>
          <a:off x="4192809" y="1313999"/>
          <a:ext cx="1852875" cy="18528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9BF578-6B7C-4D7A-9134-305488C1C70F}">
      <dsp:nvSpPr>
        <dsp:cNvPr id="0" name=""/>
        <dsp:cNvSpPr/>
      </dsp:nvSpPr>
      <dsp:spPr>
        <a:xfrm>
          <a:off x="4587684" y="1708874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027A55-AD98-4DC7-9457-519EEEFFCC54}">
      <dsp:nvSpPr>
        <dsp:cNvPr id="0" name=""/>
        <dsp:cNvSpPr/>
      </dsp:nvSpPr>
      <dsp:spPr>
        <a:xfrm>
          <a:off x="3600496" y="3744000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3000" kern="1200">
              <a:latin typeface="Rockwell Nova Light"/>
            </a:rPr>
            <a:t> Train</a:t>
          </a:r>
          <a:endParaRPr lang="fr-FR" sz="3000" kern="1200"/>
        </a:p>
      </dsp:txBody>
      <dsp:txXfrm>
        <a:off x="3600496" y="3744000"/>
        <a:ext cx="30375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5E421F-CF77-42F4-9D93-7D34F1D888C6}">
      <dsp:nvSpPr>
        <dsp:cNvPr id="0" name=""/>
        <dsp:cNvSpPr/>
      </dsp:nvSpPr>
      <dsp:spPr>
        <a:xfrm>
          <a:off x="1053661" y="816887"/>
          <a:ext cx="1272749" cy="12727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CC2A87-2A1C-46D2-B9BE-B7ED7E089443}">
      <dsp:nvSpPr>
        <dsp:cNvPr id="0" name=""/>
        <dsp:cNvSpPr/>
      </dsp:nvSpPr>
      <dsp:spPr>
        <a:xfrm>
          <a:off x="275870" y="2441387"/>
          <a:ext cx="282833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/>
            <a:t>Measure</a:t>
          </a:r>
        </a:p>
      </dsp:txBody>
      <dsp:txXfrm>
        <a:off x="275870" y="2441387"/>
        <a:ext cx="2828331" cy="720000"/>
      </dsp:txXfrm>
    </dsp:sp>
    <dsp:sp modelId="{40F2FAB1-A054-4727-8259-C507B8FE4654}">
      <dsp:nvSpPr>
        <dsp:cNvPr id="0" name=""/>
        <dsp:cNvSpPr/>
      </dsp:nvSpPr>
      <dsp:spPr>
        <a:xfrm>
          <a:off x="4376950" y="816887"/>
          <a:ext cx="1272749" cy="12727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DFD89F-BE5F-4BCE-8240-58BCF227F7F4}">
      <dsp:nvSpPr>
        <dsp:cNvPr id="0" name=""/>
        <dsp:cNvSpPr/>
      </dsp:nvSpPr>
      <dsp:spPr>
        <a:xfrm>
          <a:off x="3599159" y="2441387"/>
          <a:ext cx="282833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>
              <a:latin typeface="Rockwell Nova Light"/>
            </a:rPr>
            <a:t> </a:t>
          </a:r>
          <a:r>
            <a:rPr lang="en-GB" sz="3600" kern="1200"/>
            <a:t>Mitigate</a:t>
          </a:r>
        </a:p>
      </dsp:txBody>
      <dsp:txXfrm>
        <a:off x="3599159" y="2441387"/>
        <a:ext cx="2828331" cy="720000"/>
      </dsp:txXfrm>
    </dsp:sp>
    <dsp:sp modelId="{448BE227-3999-4A32-AF0F-4B77CA62CCEA}">
      <dsp:nvSpPr>
        <dsp:cNvPr id="0" name=""/>
        <dsp:cNvSpPr/>
      </dsp:nvSpPr>
      <dsp:spPr>
        <a:xfrm>
          <a:off x="7700239" y="816887"/>
          <a:ext cx="1272749" cy="12727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B2222B-275C-46C2-B360-6A31DB45FF75}">
      <dsp:nvSpPr>
        <dsp:cNvPr id="0" name=""/>
        <dsp:cNvSpPr/>
      </dsp:nvSpPr>
      <dsp:spPr>
        <a:xfrm>
          <a:off x="6922448" y="2441387"/>
          <a:ext cx="282833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>
              <a:latin typeface="Rockwell Nova Light"/>
            </a:rPr>
            <a:t> </a:t>
          </a:r>
          <a:r>
            <a:rPr lang="en-GB" sz="3600" kern="1200"/>
            <a:t>Celebrate</a:t>
          </a:r>
        </a:p>
      </dsp:txBody>
      <dsp:txXfrm>
        <a:off x="6922448" y="2441387"/>
        <a:ext cx="2828331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497B0-31A8-4F70-979C-38BF2EA3145E}">
      <dsp:nvSpPr>
        <dsp:cNvPr id="0" name=""/>
        <dsp:cNvSpPr/>
      </dsp:nvSpPr>
      <dsp:spPr>
        <a:xfrm>
          <a:off x="0" y="4514"/>
          <a:ext cx="6669431" cy="9614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E11B24-28AA-4984-B015-46FB148D52F7}">
      <dsp:nvSpPr>
        <dsp:cNvPr id="0" name=""/>
        <dsp:cNvSpPr/>
      </dsp:nvSpPr>
      <dsp:spPr>
        <a:xfrm>
          <a:off x="290852" y="220850"/>
          <a:ext cx="528822" cy="5288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28B566-1180-445A-B60F-BDD3ECEC064C}">
      <dsp:nvSpPr>
        <dsp:cNvPr id="0" name=""/>
        <dsp:cNvSpPr/>
      </dsp:nvSpPr>
      <dsp:spPr>
        <a:xfrm>
          <a:off x="1110527" y="4514"/>
          <a:ext cx="5558903" cy="96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58" tIns="101758" rIns="101758" bIns="101758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Handling</a:t>
          </a:r>
          <a:r>
            <a:rPr lang="fr-FR" sz="1500" kern="1200">
              <a:latin typeface="Rockwell Nova Light"/>
            </a:rPr>
            <a:t> three </a:t>
          </a:r>
          <a:r>
            <a:rPr lang="fr-FR" sz="1500" kern="1200"/>
            <a:t>simultaneous projects on a short deadline</a:t>
          </a:r>
          <a:endParaRPr lang="en-US" sz="1500" kern="1200"/>
        </a:p>
      </dsp:txBody>
      <dsp:txXfrm>
        <a:off x="1110527" y="4514"/>
        <a:ext cx="5558903" cy="961495"/>
      </dsp:txXfrm>
    </dsp:sp>
    <dsp:sp modelId="{DB8E3B78-C641-4878-907C-626986BC35C8}">
      <dsp:nvSpPr>
        <dsp:cNvPr id="0" name=""/>
        <dsp:cNvSpPr/>
      </dsp:nvSpPr>
      <dsp:spPr>
        <a:xfrm>
          <a:off x="0" y="1206383"/>
          <a:ext cx="6669431" cy="9614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DF793C-0FC9-4842-B3A6-CFB806E9C9E8}">
      <dsp:nvSpPr>
        <dsp:cNvPr id="0" name=""/>
        <dsp:cNvSpPr/>
      </dsp:nvSpPr>
      <dsp:spPr>
        <a:xfrm>
          <a:off x="290852" y="1422719"/>
          <a:ext cx="528822" cy="5288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5228B9-DFC7-4441-85CE-2E464909AD9F}">
      <dsp:nvSpPr>
        <dsp:cNvPr id="0" name=""/>
        <dsp:cNvSpPr/>
      </dsp:nvSpPr>
      <dsp:spPr>
        <a:xfrm>
          <a:off x="1110527" y="1206383"/>
          <a:ext cx="5558903" cy="96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58" tIns="101758" rIns="101758" bIns="101758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Tackling a subject without prior knowledge of it</a:t>
          </a:r>
          <a:endParaRPr lang="en-US" sz="1500" kern="1200"/>
        </a:p>
      </dsp:txBody>
      <dsp:txXfrm>
        <a:off x="1110527" y="1206383"/>
        <a:ext cx="5558903" cy="961495"/>
      </dsp:txXfrm>
    </dsp:sp>
    <dsp:sp modelId="{0FFBD9B9-B368-40F9-8EBE-C2875DC6B75C}">
      <dsp:nvSpPr>
        <dsp:cNvPr id="0" name=""/>
        <dsp:cNvSpPr/>
      </dsp:nvSpPr>
      <dsp:spPr>
        <a:xfrm>
          <a:off x="0" y="2408252"/>
          <a:ext cx="6669431" cy="9614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0560EA-6536-4A61-8D4D-18C0386FBD41}">
      <dsp:nvSpPr>
        <dsp:cNvPr id="0" name=""/>
        <dsp:cNvSpPr/>
      </dsp:nvSpPr>
      <dsp:spPr>
        <a:xfrm>
          <a:off x="290852" y="2624588"/>
          <a:ext cx="528822" cy="52882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70D82F-1B9D-4694-BE1B-F9861CA31845}">
      <dsp:nvSpPr>
        <dsp:cNvPr id="0" name=""/>
        <dsp:cNvSpPr/>
      </dsp:nvSpPr>
      <dsp:spPr>
        <a:xfrm>
          <a:off x="1110527" y="2408252"/>
          <a:ext cx="5558903" cy="96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58" tIns="101758" rIns="101758" bIns="101758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Remote work</a:t>
          </a:r>
          <a:endParaRPr lang="en-US" sz="1500" kern="1200"/>
        </a:p>
      </dsp:txBody>
      <dsp:txXfrm>
        <a:off x="1110527" y="2408252"/>
        <a:ext cx="5558903" cy="961495"/>
      </dsp:txXfrm>
    </dsp:sp>
    <dsp:sp modelId="{A5278DCD-86A3-4630-9BAD-AD84F9EEDA8F}">
      <dsp:nvSpPr>
        <dsp:cNvPr id="0" name=""/>
        <dsp:cNvSpPr/>
      </dsp:nvSpPr>
      <dsp:spPr>
        <a:xfrm>
          <a:off x="0" y="3610121"/>
          <a:ext cx="6669431" cy="9614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D719D9-8F0D-4ECB-8AC7-0369E9EC6C13}">
      <dsp:nvSpPr>
        <dsp:cNvPr id="0" name=""/>
        <dsp:cNvSpPr/>
      </dsp:nvSpPr>
      <dsp:spPr>
        <a:xfrm>
          <a:off x="290852" y="3826457"/>
          <a:ext cx="528822" cy="52882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F4573C-AF60-4C3B-863A-67AEB4846348}">
      <dsp:nvSpPr>
        <dsp:cNvPr id="0" name=""/>
        <dsp:cNvSpPr/>
      </dsp:nvSpPr>
      <dsp:spPr>
        <a:xfrm>
          <a:off x="1110527" y="3610121"/>
          <a:ext cx="5558903" cy="96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58" tIns="101758" rIns="101758" bIns="101758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Facing organization difficulties</a:t>
          </a:r>
          <a:endParaRPr lang="en-US" sz="1500" kern="1200"/>
        </a:p>
      </dsp:txBody>
      <dsp:txXfrm>
        <a:off x="1110527" y="3610121"/>
        <a:ext cx="5558903" cy="961495"/>
      </dsp:txXfrm>
    </dsp:sp>
    <dsp:sp modelId="{647B9959-B7B4-4D0B-8FDE-CCA527C499FE}">
      <dsp:nvSpPr>
        <dsp:cNvPr id="0" name=""/>
        <dsp:cNvSpPr/>
      </dsp:nvSpPr>
      <dsp:spPr>
        <a:xfrm>
          <a:off x="0" y="4811990"/>
          <a:ext cx="6669431" cy="9614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8BC370-B36C-4DF2-BC36-EE413DD9D9C7}">
      <dsp:nvSpPr>
        <dsp:cNvPr id="0" name=""/>
        <dsp:cNvSpPr/>
      </dsp:nvSpPr>
      <dsp:spPr>
        <a:xfrm>
          <a:off x="290852" y="5028327"/>
          <a:ext cx="528822" cy="52882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03ABAC-DCE4-447D-89F4-18F4DB2BA433}">
      <dsp:nvSpPr>
        <dsp:cNvPr id="0" name=""/>
        <dsp:cNvSpPr/>
      </dsp:nvSpPr>
      <dsp:spPr>
        <a:xfrm>
          <a:off x="1110527" y="4811990"/>
          <a:ext cx="5558903" cy="96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58" tIns="101758" rIns="101758" bIns="101758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Ability to solve any issue encountered</a:t>
          </a:r>
          <a:endParaRPr lang="en-US" sz="1500" kern="1200"/>
        </a:p>
      </dsp:txBody>
      <dsp:txXfrm>
        <a:off x="1110527" y="4811990"/>
        <a:ext cx="5558903" cy="9614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37603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511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016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513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2123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33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16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625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5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731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33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0536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F4CD6D0-88B6-45F4-AC60-54587D3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ac encerclé d’arbres et collines">
            <a:extLst>
              <a:ext uri="{FF2B5EF4-FFF2-40B4-BE49-F238E27FC236}">
                <a16:creationId xmlns:a16="http://schemas.microsoft.com/office/drawing/2014/main" id="{5E6D5063-D340-47CE-AA64-F59488ACE7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5" b="7865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092D32E-B1E6-4335-BD86-8461882A7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15000" y="381006"/>
            <a:ext cx="6857999" cy="6096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654795" y="1079500"/>
            <a:ext cx="4449086" cy="2138400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GoTrash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652526" y="4113213"/>
            <a:ext cx="4453624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>
                <a:solidFill>
                  <a:srgbClr val="FFFFFF"/>
                </a:solidFill>
                <a:cs typeface="Calibri"/>
              </a:rPr>
              <a:t>Keynote Gotham-55 T-DIT-700</a:t>
            </a:r>
            <a:endParaRPr lang="de-DE">
              <a:solidFill>
                <a:srgbClr val="FFFFFF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09338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5">
            <a:extLst>
              <a:ext uri="{FF2B5EF4-FFF2-40B4-BE49-F238E27FC236}">
                <a16:creationId xmlns:a16="http://schemas.microsoft.com/office/drawing/2014/main" id="{0733400F-EF7F-428C-B2EF-8BD82F201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0547" y="6310794"/>
            <a:ext cx="171450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7">
            <a:extLst>
              <a:ext uri="{FF2B5EF4-FFF2-40B4-BE49-F238E27FC236}">
                <a16:creationId xmlns:a16="http://schemas.microsoft.com/office/drawing/2014/main" id="{316A5661-2CFE-478C-BAC3-729F393F3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6EF5CBD-A884-4D34-9677-FB1A4286C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2252663"/>
            <a:ext cx="4457200" cy="2349500"/>
          </a:xfrm>
        </p:spPr>
        <p:txBody>
          <a:bodyPr anchor="ctr">
            <a:normAutofit/>
          </a:bodyPr>
          <a:lstStyle/>
          <a:p>
            <a:pPr algn="ctr"/>
            <a:r>
              <a:rPr lang="fr-FR">
                <a:ea typeface="+mj-lt"/>
                <a:cs typeface="+mj-lt"/>
              </a:rPr>
              <a:t>ACQUIRED SKILLS</a:t>
            </a:r>
          </a:p>
          <a:p>
            <a:pPr algn="ctr"/>
            <a:endParaRPr lang="fr-FR"/>
          </a:p>
        </p:txBody>
      </p:sp>
      <p:grpSp>
        <p:nvGrpSpPr>
          <p:cNvPr id="29" name="Group 9">
            <a:extLst>
              <a:ext uri="{FF2B5EF4-FFF2-40B4-BE49-F238E27FC236}">
                <a16:creationId xmlns:a16="http://schemas.microsoft.com/office/drawing/2014/main" id="{FB7BE8CD-E348-464A-82CC-7EF7AA828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9771" y="649304"/>
            <a:ext cx="913428" cy="1315264"/>
            <a:chOff x="999771" y="649304"/>
            <a:chExt cx="913428" cy="1315264"/>
          </a:xfrm>
        </p:grpSpPr>
        <p:grpSp>
          <p:nvGrpSpPr>
            <p:cNvPr id="32" name="Group 10">
              <a:extLst>
                <a:ext uri="{FF2B5EF4-FFF2-40B4-BE49-F238E27FC236}">
                  <a16:creationId xmlns:a16="http://schemas.microsoft.com/office/drawing/2014/main" id="{B8CC82D2-4C4A-4C67-8483-5199F97B37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999771" y="932104"/>
              <a:ext cx="913428" cy="1032464"/>
              <a:chOff x="999771" y="932104"/>
              <a:chExt cx="913428" cy="1032464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0D2391D-AA33-4F5E-BD96-B42D93DED2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8100000" flipV="1">
                <a:off x="1047457" y="1290386"/>
                <a:ext cx="865742" cy="628383"/>
                <a:chOff x="558167" y="958515"/>
                <a:chExt cx="865742" cy="628383"/>
              </a:xfrm>
              <a:solidFill>
                <a:schemeClr val="accent3"/>
              </a:solidFill>
            </p:grpSpPr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BE166DCE-539D-4C74-9C9D-AC000BA2F8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8100000" flipH="1">
                  <a:off x="558167" y="1122160"/>
                  <a:ext cx="464738" cy="464738"/>
                </a:xfrm>
                <a:custGeom>
                  <a:avLst/>
                  <a:gdLst>
                    <a:gd name="connsiteX0" fmla="*/ 446142 w 464738"/>
                    <a:gd name="connsiteY0" fmla="*/ 464738 h 464738"/>
                    <a:gd name="connsiteX1" fmla="*/ 130673 w 464738"/>
                    <a:gd name="connsiteY1" fmla="*/ 334066 h 464738"/>
                    <a:gd name="connsiteX2" fmla="*/ 0 w 464738"/>
                    <a:gd name="connsiteY2" fmla="*/ 18596 h 464738"/>
                    <a:gd name="connsiteX3" fmla="*/ 836 w 464738"/>
                    <a:gd name="connsiteY3" fmla="*/ 1089 h 464738"/>
                    <a:gd name="connsiteX4" fmla="*/ 606 w 464738"/>
                    <a:gd name="connsiteY4" fmla="*/ 859 h 464738"/>
                    <a:gd name="connsiteX5" fmla="*/ 848 w 464738"/>
                    <a:gd name="connsiteY5" fmla="*/ 848 h 464738"/>
                    <a:gd name="connsiteX6" fmla="*/ 859 w 464738"/>
                    <a:gd name="connsiteY6" fmla="*/ 606 h 464738"/>
                    <a:gd name="connsiteX7" fmla="*/ 1089 w 464738"/>
                    <a:gd name="connsiteY7" fmla="*/ 836 h 464738"/>
                    <a:gd name="connsiteX8" fmla="*/ 18596 w 464738"/>
                    <a:gd name="connsiteY8" fmla="*/ 0 h 464738"/>
                    <a:gd name="connsiteX9" fmla="*/ 334066 w 464738"/>
                    <a:gd name="connsiteY9" fmla="*/ 130672 h 464738"/>
                    <a:gd name="connsiteX10" fmla="*/ 464738 w 464738"/>
                    <a:gd name="connsiteY10" fmla="*/ 446142 h 464738"/>
                    <a:gd name="connsiteX11" fmla="*/ 463902 w 464738"/>
                    <a:gd name="connsiteY11" fmla="*/ 463650 h 464738"/>
                    <a:gd name="connsiteX12" fmla="*/ 464132 w 464738"/>
                    <a:gd name="connsiteY12" fmla="*/ 463880 h 464738"/>
                    <a:gd name="connsiteX13" fmla="*/ 463891 w 464738"/>
                    <a:gd name="connsiteY13" fmla="*/ 463892 h 464738"/>
                    <a:gd name="connsiteX14" fmla="*/ 463879 w 464738"/>
                    <a:gd name="connsiteY14" fmla="*/ 464132 h 464738"/>
                    <a:gd name="connsiteX15" fmla="*/ 463650 w 464738"/>
                    <a:gd name="connsiteY15" fmla="*/ 463903 h 464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8" h="464738">
                      <a:moveTo>
                        <a:pt x="446142" y="464738"/>
                      </a:moveTo>
                      <a:cubicBezTo>
                        <a:pt x="331965" y="464738"/>
                        <a:pt x="217787" y="421181"/>
                        <a:pt x="130673" y="334066"/>
                      </a:cubicBezTo>
                      <a:cubicBezTo>
                        <a:pt x="43558" y="246952"/>
                        <a:pt x="1" y="132774"/>
                        <a:pt x="0" y="18596"/>
                      </a:cubicBezTo>
                      <a:lnTo>
                        <a:pt x="836" y="1089"/>
                      </a:lnTo>
                      <a:lnTo>
                        <a:pt x="606" y="859"/>
                      </a:lnTo>
                      <a:lnTo>
                        <a:pt x="848" y="848"/>
                      </a:lnTo>
                      <a:lnTo>
                        <a:pt x="859" y="606"/>
                      </a:lnTo>
                      <a:lnTo>
                        <a:pt x="1089" y="836"/>
                      </a:lnTo>
                      <a:lnTo>
                        <a:pt x="18596" y="0"/>
                      </a:lnTo>
                      <a:cubicBezTo>
                        <a:pt x="132774" y="0"/>
                        <a:pt x="246951" y="43557"/>
                        <a:pt x="334066" y="130672"/>
                      </a:cubicBezTo>
                      <a:cubicBezTo>
                        <a:pt x="421181" y="217787"/>
                        <a:pt x="464738" y="331964"/>
                        <a:pt x="464738" y="446142"/>
                      </a:cubicBezTo>
                      <a:lnTo>
                        <a:pt x="463902" y="463650"/>
                      </a:lnTo>
                      <a:lnTo>
                        <a:pt x="464132" y="463880"/>
                      </a:lnTo>
                      <a:lnTo>
                        <a:pt x="463891" y="463892"/>
                      </a:lnTo>
                      <a:lnTo>
                        <a:pt x="463879" y="464132"/>
                      </a:lnTo>
                      <a:lnTo>
                        <a:pt x="463650" y="463903"/>
                      </a:lnTo>
                      <a:close/>
                    </a:path>
                  </a:pathLst>
                </a:custGeom>
                <a:solidFill>
                  <a:schemeClr val="accent4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DCC6BEB5-DA1F-4F9E-BA5D-8F892A0FB8F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5400000" flipH="1">
                  <a:off x="959170" y="958515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solidFill>
                  <a:schemeClr val="accent4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0300EB9-093C-4C32-A212-821D7AC082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0800000" flipH="1" flipV="1">
                <a:off x="999771" y="932104"/>
                <a:ext cx="864005" cy="1032464"/>
                <a:chOff x="2207971" y="2384401"/>
                <a:chExt cx="864005" cy="1032464"/>
              </a:xfrm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AFC97B3C-CF0E-4C93-AA39-7A677A12C50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2207971" y="2856305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Freeform: Shape 17">
                  <a:extLst>
                    <a:ext uri="{FF2B5EF4-FFF2-40B4-BE49-F238E27FC236}">
                      <a16:creationId xmlns:a16="http://schemas.microsoft.com/office/drawing/2014/main" id="{0943F14E-6185-4A31-8318-2088A05F5C9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0800000">
                  <a:off x="2607238" y="2688467"/>
                  <a:ext cx="464738" cy="464738"/>
                </a:xfrm>
                <a:custGeom>
                  <a:avLst/>
                  <a:gdLst>
                    <a:gd name="connsiteX0" fmla="*/ 446142 w 464738"/>
                    <a:gd name="connsiteY0" fmla="*/ 464738 h 464738"/>
                    <a:gd name="connsiteX1" fmla="*/ 130673 w 464738"/>
                    <a:gd name="connsiteY1" fmla="*/ 334066 h 464738"/>
                    <a:gd name="connsiteX2" fmla="*/ 0 w 464738"/>
                    <a:gd name="connsiteY2" fmla="*/ 18596 h 464738"/>
                    <a:gd name="connsiteX3" fmla="*/ 836 w 464738"/>
                    <a:gd name="connsiteY3" fmla="*/ 1089 h 464738"/>
                    <a:gd name="connsiteX4" fmla="*/ 606 w 464738"/>
                    <a:gd name="connsiteY4" fmla="*/ 859 h 464738"/>
                    <a:gd name="connsiteX5" fmla="*/ 848 w 464738"/>
                    <a:gd name="connsiteY5" fmla="*/ 848 h 464738"/>
                    <a:gd name="connsiteX6" fmla="*/ 859 w 464738"/>
                    <a:gd name="connsiteY6" fmla="*/ 606 h 464738"/>
                    <a:gd name="connsiteX7" fmla="*/ 1089 w 464738"/>
                    <a:gd name="connsiteY7" fmla="*/ 836 h 464738"/>
                    <a:gd name="connsiteX8" fmla="*/ 18596 w 464738"/>
                    <a:gd name="connsiteY8" fmla="*/ 0 h 464738"/>
                    <a:gd name="connsiteX9" fmla="*/ 334066 w 464738"/>
                    <a:gd name="connsiteY9" fmla="*/ 130672 h 464738"/>
                    <a:gd name="connsiteX10" fmla="*/ 464738 w 464738"/>
                    <a:gd name="connsiteY10" fmla="*/ 446142 h 464738"/>
                    <a:gd name="connsiteX11" fmla="*/ 463902 w 464738"/>
                    <a:gd name="connsiteY11" fmla="*/ 463650 h 464738"/>
                    <a:gd name="connsiteX12" fmla="*/ 464132 w 464738"/>
                    <a:gd name="connsiteY12" fmla="*/ 463880 h 464738"/>
                    <a:gd name="connsiteX13" fmla="*/ 463891 w 464738"/>
                    <a:gd name="connsiteY13" fmla="*/ 463892 h 464738"/>
                    <a:gd name="connsiteX14" fmla="*/ 463879 w 464738"/>
                    <a:gd name="connsiteY14" fmla="*/ 464132 h 464738"/>
                    <a:gd name="connsiteX15" fmla="*/ 463650 w 464738"/>
                    <a:gd name="connsiteY15" fmla="*/ 463903 h 464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8" h="464738">
                      <a:moveTo>
                        <a:pt x="446142" y="464738"/>
                      </a:moveTo>
                      <a:cubicBezTo>
                        <a:pt x="331965" y="464738"/>
                        <a:pt x="217787" y="421181"/>
                        <a:pt x="130673" y="334066"/>
                      </a:cubicBezTo>
                      <a:cubicBezTo>
                        <a:pt x="43558" y="246952"/>
                        <a:pt x="1" y="132774"/>
                        <a:pt x="0" y="18596"/>
                      </a:cubicBezTo>
                      <a:lnTo>
                        <a:pt x="836" y="1089"/>
                      </a:lnTo>
                      <a:lnTo>
                        <a:pt x="606" y="859"/>
                      </a:lnTo>
                      <a:lnTo>
                        <a:pt x="848" y="848"/>
                      </a:lnTo>
                      <a:lnTo>
                        <a:pt x="859" y="606"/>
                      </a:lnTo>
                      <a:lnTo>
                        <a:pt x="1089" y="836"/>
                      </a:lnTo>
                      <a:lnTo>
                        <a:pt x="18596" y="0"/>
                      </a:lnTo>
                      <a:cubicBezTo>
                        <a:pt x="132774" y="0"/>
                        <a:pt x="246951" y="43557"/>
                        <a:pt x="334066" y="130672"/>
                      </a:cubicBezTo>
                      <a:cubicBezTo>
                        <a:pt x="421181" y="217787"/>
                        <a:pt x="464738" y="331964"/>
                        <a:pt x="464738" y="446142"/>
                      </a:cubicBezTo>
                      <a:lnTo>
                        <a:pt x="463902" y="463650"/>
                      </a:lnTo>
                      <a:lnTo>
                        <a:pt x="464132" y="463880"/>
                      </a:lnTo>
                      <a:lnTo>
                        <a:pt x="463891" y="463892"/>
                      </a:lnTo>
                      <a:lnTo>
                        <a:pt x="463879" y="464132"/>
                      </a:lnTo>
                      <a:lnTo>
                        <a:pt x="463650" y="463903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4" name="Group 18">
                  <a:extLst>
                    <a:ext uri="{FF2B5EF4-FFF2-40B4-BE49-F238E27FC236}">
                      <a16:creationId xmlns:a16="http://schemas.microsoft.com/office/drawing/2014/main" id="{F3B56658-371E-446B-B30D-D4EA2A88A9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2440769" y="2384401"/>
                  <a:ext cx="313009" cy="1032464"/>
                  <a:chOff x="2440769" y="2384401"/>
                  <a:chExt cx="313009" cy="1032464"/>
                </a:xfrm>
              </p:grpSpPr>
              <p:cxnSp>
                <p:nvCxnSpPr>
                  <p:cNvPr id="36" name="Straight Connector 19">
                    <a:extLst>
                      <a:ext uri="{FF2B5EF4-FFF2-40B4-BE49-F238E27FC236}">
                        <a16:creationId xmlns:a16="http://schemas.microsoft.com/office/drawing/2014/main" id="{068979FB-2943-4091-A490-D9F8695DF0D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2440769" y="2516865"/>
                    <a:ext cx="0" cy="9000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20">
                    <a:extLst>
                      <a:ext uri="{FF2B5EF4-FFF2-40B4-BE49-F238E27FC236}">
                        <a16:creationId xmlns:a16="http://schemas.microsoft.com/office/drawing/2014/main" id="{B378C39C-3FC0-4521-8336-33A86391920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8100000" flipH="1">
                    <a:off x="2753778" y="2384401"/>
                    <a:ext cx="0" cy="9000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9" name="Group 11">
              <a:extLst>
                <a:ext uri="{FF2B5EF4-FFF2-40B4-BE49-F238E27FC236}">
                  <a16:creationId xmlns:a16="http://schemas.microsoft.com/office/drawing/2014/main" id="{72C6951D-2EAF-4333-B8A8-F473DC3BD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437136" y="649304"/>
              <a:ext cx="388541" cy="388541"/>
              <a:chOff x="5752675" y="5440856"/>
              <a:chExt cx="388541" cy="388541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3E77698-5758-433A-9DF3-3BE43B6FBD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5800801" y="5488982"/>
                <a:ext cx="340415" cy="340415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Oval 13">
                <a:extLst>
                  <a:ext uri="{FF2B5EF4-FFF2-40B4-BE49-F238E27FC236}">
                    <a16:creationId xmlns:a16="http://schemas.microsoft.com/office/drawing/2014/main" id="{FF47FF7F-75A9-438D-8BA7-428BF76974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52675" y="5440856"/>
                <a:ext cx="340415" cy="34041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C7D112-F901-4C63-822D-F86212F59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4801" y="1079499"/>
            <a:ext cx="4457200" cy="4689476"/>
          </a:xfrm>
        </p:spPr>
        <p:txBody>
          <a:bodyPr anchor="ctr">
            <a:normAutofit/>
          </a:bodyPr>
          <a:lstStyle/>
          <a:p>
            <a:pPr marL="359410" indent="-359410">
              <a:spcAft>
                <a:spcPts val="800"/>
              </a:spcAft>
              <a:buClr>
                <a:srgbClr val="8ED3BC"/>
              </a:buClr>
            </a:pPr>
            <a:r>
              <a:rPr lang="fr-FR">
                <a:ea typeface="+mn-lt"/>
                <a:cs typeface="+mn-lt"/>
              </a:rPr>
              <a:t>Setting up a change</a:t>
            </a:r>
            <a:endParaRPr lang="en-US">
              <a:ea typeface="+mn-lt"/>
              <a:cs typeface="+mn-lt"/>
            </a:endParaRPr>
          </a:p>
          <a:p>
            <a:pPr marL="359410" indent="-359410">
              <a:spcAft>
                <a:spcPts val="800"/>
              </a:spcAft>
              <a:buClr>
                <a:srgbClr val="8ED3BC"/>
              </a:buClr>
            </a:pPr>
            <a:r>
              <a:rPr lang="fr-FR">
                <a:ea typeface="+mn-lt"/>
                <a:cs typeface="+mn-lt"/>
              </a:rPr>
              <a:t>The role of communication in change management</a:t>
            </a:r>
            <a:endParaRPr lang="en-US">
              <a:ea typeface="+mn-lt"/>
              <a:cs typeface="+mn-lt"/>
            </a:endParaRPr>
          </a:p>
          <a:p>
            <a:pPr marL="359410" indent="-359410">
              <a:spcAft>
                <a:spcPts val="800"/>
              </a:spcAft>
              <a:buClr>
                <a:srgbClr val="8ED3BC"/>
              </a:buClr>
            </a:pPr>
            <a:r>
              <a:rPr lang="fr-FR">
                <a:ea typeface="+mn-lt"/>
                <a:cs typeface="+mn-lt"/>
              </a:rPr>
              <a:t>Best practice to implement change </a:t>
            </a:r>
          </a:p>
          <a:p>
            <a:pPr marL="359410" indent="-359410">
              <a:spcAft>
                <a:spcPts val="800"/>
              </a:spcAft>
              <a:buClr>
                <a:srgbClr val="8ED3BC"/>
              </a:buClr>
            </a:pPr>
            <a:r>
              <a:rPr lang="fr-FR">
                <a:ea typeface="+mn-lt"/>
                <a:cs typeface="+mn-lt"/>
              </a:rPr>
              <a:t>Learning to work with unknown students</a:t>
            </a:r>
          </a:p>
          <a:p>
            <a:pPr marL="359410" indent="-359410">
              <a:spcAft>
                <a:spcPts val="800"/>
              </a:spcAft>
              <a:buClr>
                <a:srgbClr val="8ED3BC"/>
              </a:buClr>
            </a:pPr>
            <a:r>
              <a:rPr lang="fr-FR">
                <a:ea typeface="+mn-lt"/>
                <a:cs typeface="+mn-lt"/>
              </a:rPr>
              <a:t>Producing documentations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168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01C0CAB-6A03-4C6A-9FAA-21984775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982E0B2-AA9C-441C-A08E-A9DF9CF12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0E6FE3B-1AEC-4F00-B22D-DAB855CD5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235" y="1007734"/>
            <a:ext cx="10023531" cy="430887"/>
          </a:xfrm>
        </p:spPr>
        <p:txBody>
          <a:bodyPr vert="horz" lIns="0" tIns="0" rIns="0" bIns="0" rtlCol="0" anchor="b" anchorCtr="0">
            <a:normAutofit/>
          </a:bodyPr>
          <a:lstStyle/>
          <a:p>
            <a:pPr algn="ctr"/>
            <a:r>
              <a:rPr lang="en-US"/>
              <a:t>questions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1911592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Help">
            <a:extLst>
              <a:ext uri="{FF2B5EF4-FFF2-40B4-BE49-F238E27FC236}">
                <a16:creationId xmlns:a16="http://schemas.microsoft.com/office/drawing/2014/main" id="{A05A88A1-B057-4A4C-A070-2CCBE630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4425" y="3429000"/>
            <a:ext cx="2339975" cy="2339975"/>
          </a:xfrm>
          <a:prstGeom prst="rect">
            <a:avLst/>
          </a:prstGeom>
        </p:spPr>
      </p:pic>
      <p:pic>
        <p:nvPicPr>
          <p:cNvPr id="4" name="Image 4">
            <a:extLst>
              <a:ext uri="{FF2B5EF4-FFF2-40B4-BE49-F238E27FC236}">
                <a16:creationId xmlns:a16="http://schemas.microsoft.com/office/drawing/2014/main" id="{A95451AF-7C41-4B67-A1D1-E9520A5B4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367018" y="6324037"/>
            <a:ext cx="1714500" cy="409575"/>
          </a:xfrm>
        </p:spPr>
      </p:pic>
    </p:spTree>
    <p:extLst>
      <p:ext uri="{BB962C8B-B14F-4D97-AF65-F5344CB8AC3E}">
        <p14:creationId xmlns:p14="http://schemas.microsoft.com/office/powerpoint/2010/main" val="1222524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F982E0B2-AA9C-441C-A08E-A9DF9CF12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5" name="Freeform: Shape 9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9103499-8165-4FAD-B804-D43037874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3976" y="1079500"/>
            <a:ext cx="4456328" cy="2138400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/>
              <a:t>Thank you all !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77D5044-C0FC-41BD-921B-D2CEA70F4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759198" y="604046"/>
            <a:ext cx="464739" cy="464739"/>
          </a:xfrm>
          <a:custGeom>
            <a:avLst/>
            <a:gdLst>
              <a:gd name="connsiteX0" fmla="*/ 464132 w 464739"/>
              <a:gd name="connsiteY0" fmla="*/ 463881 h 464739"/>
              <a:gd name="connsiteX1" fmla="*/ 463891 w 464739"/>
              <a:gd name="connsiteY1" fmla="*/ 463892 h 464739"/>
              <a:gd name="connsiteX2" fmla="*/ 463880 w 464739"/>
              <a:gd name="connsiteY2" fmla="*/ 464132 h 464739"/>
              <a:gd name="connsiteX3" fmla="*/ 463651 w 464739"/>
              <a:gd name="connsiteY3" fmla="*/ 463904 h 464739"/>
              <a:gd name="connsiteX4" fmla="*/ 446142 w 464739"/>
              <a:gd name="connsiteY4" fmla="*/ 464739 h 464739"/>
              <a:gd name="connsiteX5" fmla="*/ 130673 w 464739"/>
              <a:gd name="connsiteY5" fmla="*/ 334067 h 464739"/>
              <a:gd name="connsiteX6" fmla="*/ 0 w 464739"/>
              <a:gd name="connsiteY6" fmla="*/ 18597 h 464739"/>
              <a:gd name="connsiteX7" fmla="*/ 836 w 464739"/>
              <a:gd name="connsiteY7" fmla="*/ 1089 h 464739"/>
              <a:gd name="connsiteX8" fmla="*/ 607 w 464739"/>
              <a:gd name="connsiteY8" fmla="*/ 859 h 464739"/>
              <a:gd name="connsiteX9" fmla="*/ 848 w 464739"/>
              <a:gd name="connsiteY9" fmla="*/ 848 h 464739"/>
              <a:gd name="connsiteX10" fmla="*/ 859 w 464739"/>
              <a:gd name="connsiteY10" fmla="*/ 607 h 464739"/>
              <a:gd name="connsiteX11" fmla="*/ 1089 w 464739"/>
              <a:gd name="connsiteY11" fmla="*/ 836 h 464739"/>
              <a:gd name="connsiteX12" fmla="*/ 18597 w 464739"/>
              <a:gd name="connsiteY12" fmla="*/ 0 h 464739"/>
              <a:gd name="connsiteX13" fmla="*/ 334067 w 464739"/>
              <a:gd name="connsiteY13" fmla="*/ 130672 h 464739"/>
              <a:gd name="connsiteX14" fmla="*/ 464739 w 464739"/>
              <a:gd name="connsiteY14" fmla="*/ 446142 h 464739"/>
              <a:gd name="connsiteX15" fmla="*/ 463903 w 464739"/>
              <a:gd name="connsiteY15" fmla="*/ 463652 h 46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64739" h="464739">
                <a:moveTo>
                  <a:pt x="464132" y="463881"/>
                </a:moveTo>
                <a:lnTo>
                  <a:pt x="463891" y="463892"/>
                </a:lnTo>
                <a:lnTo>
                  <a:pt x="463880" y="464132"/>
                </a:lnTo>
                <a:lnTo>
                  <a:pt x="463651" y="463904"/>
                </a:lnTo>
                <a:lnTo>
                  <a:pt x="446142" y="464739"/>
                </a:lnTo>
                <a:cubicBezTo>
                  <a:pt x="331965" y="464739"/>
                  <a:pt x="217787" y="421182"/>
                  <a:pt x="130673" y="334067"/>
                </a:cubicBezTo>
                <a:cubicBezTo>
                  <a:pt x="43558" y="246953"/>
                  <a:pt x="1" y="132775"/>
                  <a:pt x="0" y="18597"/>
                </a:cubicBezTo>
                <a:lnTo>
                  <a:pt x="836" y="1089"/>
                </a:lnTo>
                <a:lnTo>
                  <a:pt x="607" y="859"/>
                </a:lnTo>
                <a:lnTo>
                  <a:pt x="848" y="848"/>
                </a:lnTo>
                <a:lnTo>
                  <a:pt x="859" y="607"/>
                </a:lnTo>
                <a:lnTo>
                  <a:pt x="1089" y="836"/>
                </a:lnTo>
                <a:lnTo>
                  <a:pt x="18597" y="0"/>
                </a:lnTo>
                <a:cubicBezTo>
                  <a:pt x="132775" y="0"/>
                  <a:pt x="246952" y="43557"/>
                  <a:pt x="334067" y="130672"/>
                </a:cubicBezTo>
                <a:cubicBezTo>
                  <a:pt x="421182" y="217787"/>
                  <a:pt x="464739" y="331964"/>
                  <a:pt x="464739" y="446142"/>
                </a:cubicBezTo>
                <a:lnTo>
                  <a:pt x="463903" y="4636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40C59C6-5DFE-4F83-A118-7B0F1AD93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607906" y="2694497"/>
            <a:ext cx="2287608" cy="3232926"/>
          </a:xfrm>
          <a:custGeom>
            <a:avLst/>
            <a:gdLst>
              <a:gd name="connsiteX0" fmla="*/ 1143804 w 2287608"/>
              <a:gd name="connsiteY0" fmla="*/ 1916209 h 3232926"/>
              <a:gd name="connsiteX1" fmla="*/ 1140311 w 2287608"/>
              <a:gd name="connsiteY1" fmla="*/ 1919384 h 3232926"/>
              <a:gd name="connsiteX2" fmla="*/ 1136818 w 2287608"/>
              <a:gd name="connsiteY2" fmla="*/ 1916209 h 3232926"/>
              <a:gd name="connsiteX3" fmla="*/ 1136818 w 2287608"/>
              <a:gd name="connsiteY3" fmla="*/ 1922559 h 3232926"/>
              <a:gd name="connsiteX4" fmla="*/ 1117018 w 2287608"/>
              <a:gd name="connsiteY4" fmla="*/ 1940554 h 3232926"/>
              <a:gd name="connsiteX5" fmla="*/ 854401 w 2287608"/>
              <a:gd name="connsiteY5" fmla="*/ 2574568 h 3232926"/>
              <a:gd name="connsiteX6" fmla="*/ 1117018 w 2287608"/>
              <a:gd name="connsiteY6" fmla="*/ 3208581 h 3232926"/>
              <a:gd name="connsiteX7" fmla="*/ 1136818 w 2287608"/>
              <a:gd name="connsiteY7" fmla="*/ 3226577 h 3232926"/>
              <a:gd name="connsiteX8" fmla="*/ 1136818 w 2287608"/>
              <a:gd name="connsiteY8" fmla="*/ 3232926 h 3232926"/>
              <a:gd name="connsiteX9" fmla="*/ 1140311 w 2287608"/>
              <a:gd name="connsiteY9" fmla="*/ 3229751 h 3232926"/>
              <a:gd name="connsiteX10" fmla="*/ 1143804 w 2287608"/>
              <a:gd name="connsiteY10" fmla="*/ 3232926 h 3232926"/>
              <a:gd name="connsiteX11" fmla="*/ 1143804 w 2287608"/>
              <a:gd name="connsiteY11" fmla="*/ 3226577 h 3232926"/>
              <a:gd name="connsiteX12" fmla="*/ 1163604 w 2287608"/>
              <a:gd name="connsiteY12" fmla="*/ 3208581 h 3232926"/>
              <a:gd name="connsiteX13" fmla="*/ 1426221 w 2287608"/>
              <a:gd name="connsiteY13" fmla="*/ 2574567 h 3232926"/>
              <a:gd name="connsiteX14" fmla="*/ 1163604 w 2287608"/>
              <a:gd name="connsiteY14" fmla="*/ 1940554 h 3232926"/>
              <a:gd name="connsiteX15" fmla="*/ 1143804 w 2287608"/>
              <a:gd name="connsiteY15" fmla="*/ 1922558 h 3232926"/>
              <a:gd name="connsiteX16" fmla="*/ 1140312 w 2287608"/>
              <a:gd name="connsiteY16" fmla="*/ 1494239 h 3232926"/>
              <a:gd name="connsiteX17" fmla="*/ 1134813 w 2287608"/>
              <a:gd name="connsiteY17" fmla="*/ 1497413 h 3232926"/>
              <a:gd name="connsiteX18" fmla="*/ 1109328 w 2287608"/>
              <a:gd name="connsiteY18" fmla="*/ 1489264 h 3232926"/>
              <a:gd name="connsiteX19" fmla="*/ 428947 w 2287608"/>
              <a:gd name="connsiteY19" fmla="*/ 1578838 h 3232926"/>
              <a:gd name="connsiteX20" fmla="*/ 11185 w 2287608"/>
              <a:gd name="connsiteY20" fmla="*/ 2123278 h 3232926"/>
              <a:gd name="connsiteX21" fmla="*/ 5499 w 2287608"/>
              <a:gd name="connsiteY21" fmla="*/ 2149423 h 3232926"/>
              <a:gd name="connsiteX22" fmla="*/ 0 w 2287608"/>
              <a:gd name="connsiteY22" fmla="*/ 2152597 h 3232926"/>
              <a:gd name="connsiteX23" fmla="*/ 4497 w 2287608"/>
              <a:gd name="connsiteY23" fmla="*/ 2154035 h 3232926"/>
              <a:gd name="connsiteX24" fmla="*/ 3493 w 2287608"/>
              <a:gd name="connsiteY24" fmla="*/ 2158648 h 3232926"/>
              <a:gd name="connsiteX25" fmla="*/ 8992 w 2287608"/>
              <a:gd name="connsiteY25" fmla="*/ 2155473 h 3232926"/>
              <a:gd name="connsiteX26" fmla="*/ 34477 w 2287608"/>
              <a:gd name="connsiteY26" fmla="*/ 2163622 h 3232926"/>
              <a:gd name="connsiteX27" fmla="*/ 290620 w 2287608"/>
              <a:gd name="connsiteY27" fmla="*/ 2194022 h 3232926"/>
              <a:gd name="connsiteX28" fmla="*/ 714858 w 2287608"/>
              <a:gd name="connsiteY28" fmla="*/ 2074049 h 3232926"/>
              <a:gd name="connsiteX29" fmla="*/ 1132621 w 2287608"/>
              <a:gd name="connsiteY29" fmla="*/ 1529609 h 3232926"/>
              <a:gd name="connsiteX30" fmla="*/ 1138305 w 2287608"/>
              <a:gd name="connsiteY30" fmla="*/ 1503464 h 3232926"/>
              <a:gd name="connsiteX31" fmla="*/ 1143804 w 2287608"/>
              <a:gd name="connsiteY31" fmla="*/ 1500289 h 3232926"/>
              <a:gd name="connsiteX32" fmla="*/ 1139308 w 2287608"/>
              <a:gd name="connsiteY32" fmla="*/ 1498852 h 3232926"/>
              <a:gd name="connsiteX33" fmla="*/ 2069415 w 2287608"/>
              <a:gd name="connsiteY33" fmla="*/ 1747063 h 3232926"/>
              <a:gd name="connsiteX34" fmla="*/ 1858661 w 2287608"/>
              <a:gd name="connsiteY34" fmla="*/ 1578837 h 3232926"/>
              <a:gd name="connsiteX35" fmla="*/ 1178281 w 2287608"/>
              <a:gd name="connsiteY35" fmla="*/ 1489263 h 3232926"/>
              <a:gd name="connsiteX36" fmla="*/ 1152796 w 2287608"/>
              <a:gd name="connsiteY36" fmla="*/ 1497412 h 3232926"/>
              <a:gd name="connsiteX37" fmla="*/ 1147297 w 2287608"/>
              <a:gd name="connsiteY37" fmla="*/ 1494238 h 3232926"/>
              <a:gd name="connsiteX38" fmla="*/ 1148300 w 2287608"/>
              <a:gd name="connsiteY38" fmla="*/ 1498851 h 3232926"/>
              <a:gd name="connsiteX39" fmla="*/ 1143804 w 2287608"/>
              <a:gd name="connsiteY39" fmla="*/ 1500288 h 3232926"/>
              <a:gd name="connsiteX40" fmla="*/ 1149304 w 2287608"/>
              <a:gd name="connsiteY40" fmla="*/ 1503463 h 3232926"/>
              <a:gd name="connsiteX41" fmla="*/ 1154988 w 2287608"/>
              <a:gd name="connsiteY41" fmla="*/ 1529608 h 3232926"/>
              <a:gd name="connsiteX42" fmla="*/ 1572751 w 2287608"/>
              <a:gd name="connsiteY42" fmla="*/ 2074048 h 3232926"/>
              <a:gd name="connsiteX43" fmla="*/ 1996989 w 2287608"/>
              <a:gd name="connsiteY43" fmla="*/ 2194021 h 3232926"/>
              <a:gd name="connsiteX44" fmla="*/ 2253131 w 2287608"/>
              <a:gd name="connsiteY44" fmla="*/ 2163621 h 3232926"/>
              <a:gd name="connsiteX45" fmla="*/ 2278616 w 2287608"/>
              <a:gd name="connsiteY45" fmla="*/ 2155472 h 3232926"/>
              <a:gd name="connsiteX46" fmla="*/ 2284115 w 2287608"/>
              <a:gd name="connsiteY46" fmla="*/ 2158647 h 3232926"/>
              <a:gd name="connsiteX47" fmla="*/ 2283112 w 2287608"/>
              <a:gd name="connsiteY47" fmla="*/ 2154034 h 3232926"/>
              <a:gd name="connsiteX48" fmla="*/ 2287608 w 2287608"/>
              <a:gd name="connsiteY48" fmla="*/ 2152596 h 3232926"/>
              <a:gd name="connsiteX49" fmla="*/ 2282109 w 2287608"/>
              <a:gd name="connsiteY49" fmla="*/ 2149422 h 3232926"/>
              <a:gd name="connsiteX50" fmla="*/ 2276424 w 2287608"/>
              <a:gd name="connsiteY50" fmla="*/ 2123277 h 3232926"/>
              <a:gd name="connsiteX51" fmla="*/ 2069415 w 2287608"/>
              <a:gd name="connsiteY51" fmla="*/ 1747063 h 3232926"/>
              <a:gd name="connsiteX52" fmla="*/ 1140311 w 2287608"/>
              <a:gd name="connsiteY52" fmla="*/ 779689 h 3232926"/>
              <a:gd name="connsiteX53" fmla="*/ 1134812 w 2287608"/>
              <a:gd name="connsiteY53" fmla="*/ 782863 h 3232926"/>
              <a:gd name="connsiteX54" fmla="*/ 1109328 w 2287608"/>
              <a:gd name="connsiteY54" fmla="*/ 774714 h 3232926"/>
              <a:gd name="connsiteX55" fmla="*/ 428947 w 2287608"/>
              <a:gd name="connsiteY55" fmla="*/ 864288 h 3232926"/>
              <a:gd name="connsiteX56" fmla="*/ 11185 w 2287608"/>
              <a:gd name="connsiteY56" fmla="*/ 1408728 h 3232926"/>
              <a:gd name="connsiteX57" fmla="*/ 5499 w 2287608"/>
              <a:gd name="connsiteY57" fmla="*/ 1434873 h 3232926"/>
              <a:gd name="connsiteX58" fmla="*/ 0 w 2287608"/>
              <a:gd name="connsiteY58" fmla="*/ 1438047 h 3232926"/>
              <a:gd name="connsiteX59" fmla="*/ 4497 w 2287608"/>
              <a:gd name="connsiteY59" fmla="*/ 1439485 h 3232926"/>
              <a:gd name="connsiteX60" fmla="*/ 3493 w 2287608"/>
              <a:gd name="connsiteY60" fmla="*/ 1444098 h 3232926"/>
              <a:gd name="connsiteX61" fmla="*/ 8992 w 2287608"/>
              <a:gd name="connsiteY61" fmla="*/ 1440923 h 3232926"/>
              <a:gd name="connsiteX62" fmla="*/ 34477 w 2287608"/>
              <a:gd name="connsiteY62" fmla="*/ 1449072 h 3232926"/>
              <a:gd name="connsiteX63" fmla="*/ 290620 w 2287608"/>
              <a:gd name="connsiteY63" fmla="*/ 1479472 h 3232926"/>
              <a:gd name="connsiteX64" fmla="*/ 714858 w 2287608"/>
              <a:gd name="connsiteY64" fmla="*/ 1359499 h 3232926"/>
              <a:gd name="connsiteX65" fmla="*/ 1132621 w 2287608"/>
              <a:gd name="connsiteY65" fmla="*/ 815059 h 3232926"/>
              <a:gd name="connsiteX66" fmla="*/ 1138305 w 2287608"/>
              <a:gd name="connsiteY66" fmla="*/ 788914 h 3232926"/>
              <a:gd name="connsiteX67" fmla="*/ 1143805 w 2287608"/>
              <a:gd name="connsiteY67" fmla="*/ 785739 h 3232926"/>
              <a:gd name="connsiteX68" fmla="*/ 1139308 w 2287608"/>
              <a:gd name="connsiteY68" fmla="*/ 784302 h 3232926"/>
              <a:gd name="connsiteX69" fmla="*/ 2069415 w 2287608"/>
              <a:gd name="connsiteY69" fmla="*/ 1032514 h 3232926"/>
              <a:gd name="connsiteX70" fmla="*/ 1858661 w 2287608"/>
              <a:gd name="connsiteY70" fmla="*/ 864289 h 3232926"/>
              <a:gd name="connsiteX71" fmla="*/ 1178281 w 2287608"/>
              <a:gd name="connsiteY71" fmla="*/ 774715 h 3232926"/>
              <a:gd name="connsiteX72" fmla="*/ 1152796 w 2287608"/>
              <a:gd name="connsiteY72" fmla="*/ 782864 h 3232926"/>
              <a:gd name="connsiteX73" fmla="*/ 1147297 w 2287608"/>
              <a:gd name="connsiteY73" fmla="*/ 779690 h 3232926"/>
              <a:gd name="connsiteX74" fmla="*/ 1148300 w 2287608"/>
              <a:gd name="connsiteY74" fmla="*/ 784303 h 3232926"/>
              <a:gd name="connsiteX75" fmla="*/ 1143804 w 2287608"/>
              <a:gd name="connsiteY75" fmla="*/ 785740 h 3232926"/>
              <a:gd name="connsiteX76" fmla="*/ 1149304 w 2287608"/>
              <a:gd name="connsiteY76" fmla="*/ 788915 h 3232926"/>
              <a:gd name="connsiteX77" fmla="*/ 1154988 w 2287608"/>
              <a:gd name="connsiteY77" fmla="*/ 815060 h 3232926"/>
              <a:gd name="connsiteX78" fmla="*/ 1572751 w 2287608"/>
              <a:gd name="connsiteY78" fmla="*/ 1359500 h 3232926"/>
              <a:gd name="connsiteX79" fmla="*/ 1996989 w 2287608"/>
              <a:gd name="connsiteY79" fmla="*/ 1479473 h 3232926"/>
              <a:gd name="connsiteX80" fmla="*/ 2253131 w 2287608"/>
              <a:gd name="connsiteY80" fmla="*/ 1449073 h 3232926"/>
              <a:gd name="connsiteX81" fmla="*/ 2278616 w 2287608"/>
              <a:gd name="connsiteY81" fmla="*/ 1440924 h 3232926"/>
              <a:gd name="connsiteX82" fmla="*/ 2284115 w 2287608"/>
              <a:gd name="connsiteY82" fmla="*/ 1444099 h 3232926"/>
              <a:gd name="connsiteX83" fmla="*/ 2283112 w 2287608"/>
              <a:gd name="connsiteY83" fmla="*/ 1439486 h 3232926"/>
              <a:gd name="connsiteX84" fmla="*/ 2287608 w 2287608"/>
              <a:gd name="connsiteY84" fmla="*/ 1438048 h 3232926"/>
              <a:gd name="connsiteX85" fmla="*/ 2282109 w 2287608"/>
              <a:gd name="connsiteY85" fmla="*/ 1434874 h 3232926"/>
              <a:gd name="connsiteX86" fmla="*/ 2276424 w 2287608"/>
              <a:gd name="connsiteY86" fmla="*/ 1408729 h 3232926"/>
              <a:gd name="connsiteX87" fmla="*/ 2069415 w 2287608"/>
              <a:gd name="connsiteY87" fmla="*/ 1032514 h 3232926"/>
              <a:gd name="connsiteX88" fmla="*/ 1140311 w 2287608"/>
              <a:gd name="connsiteY88" fmla="*/ 35676 h 3232926"/>
              <a:gd name="connsiteX89" fmla="*/ 1134812 w 2287608"/>
              <a:gd name="connsiteY89" fmla="*/ 38850 h 3232926"/>
              <a:gd name="connsiteX90" fmla="*/ 1109328 w 2287608"/>
              <a:gd name="connsiteY90" fmla="*/ 30701 h 3232926"/>
              <a:gd name="connsiteX91" fmla="*/ 428948 w 2287608"/>
              <a:gd name="connsiteY91" fmla="*/ 120275 h 3232926"/>
              <a:gd name="connsiteX92" fmla="*/ 11185 w 2287608"/>
              <a:gd name="connsiteY92" fmla="*/ 664715 h 3232926"/>
              <a:gd name="connsiteX93" fmla="*/ 5499 w 2287608"/>
              <a:gd name="connsiteY93" fmla="*/ 690860 h 3232926"/>
              <a:gd name="connsiteX94" fmla="*/ 0 w 2287608"/>
              <a:gd name="connsiteY94" fmla="*/ 694034 h 3232926"/>
              <a:gd name="connsiteX95" fmla="*/ 4497 w 2287608"/>
              <a:gd name="connsiteY95" fmla="*/ 695472 h 3232926"/>
              <a:gd name="connsiteX96" fmla="*/ 3493 w 2287608"/>
              <a:gd name="connsiteY96" fmla="*/ 700085 h 3232926"/>
              <a:gd name="connsiteX97" fmla="*/ 8992 w 2287608"/>
              <a:gd name="connsiteY97" fmla="*/ 696910 h 3232926"/>
              <a:gd name="connsiteX98" fmla="*/ 34477 w 2287608"/>
              <a:gd name="connsiteY98" fmla="*/ 705059 h 3232926"/>
              <a:gd name="connsiteX99" fmla="*/ 290620 w 2287608"/>
              <a:gd name="connsiteY99" fmla="*/ 735459 h 3232926"/>
              <a:gd name="connsiteX100" fmla="*/ 714857 w 2287608"/>
              <a:gd name="connsiteY100" fmla="*/ 615486 h 3232926"/>
              <a:gd name="connsiteX101" fmla="*/ 1132621 w 2287608"/>
              <a:gd name="connsiteY101" fmla="*/ 71046 h 3232926"/>
              <a:gd name="connsiteX102" fmla="*/ 1138305 w 2287608"/>
              <a:gd name="connsiteY102" fmla="*/ 44901 h 3232926"/>
              <a:gd name="connsiteX103" fmla="*/ 1143805 w 2287608"/>
              <a:gd name="connsiteY103" fmla="*/ 41726 h 3232926"/>
              <a:gd name="connsiteX104" fmla="*/ 1139308 w 2287608"/>
              <a:gd name="connsiteY104" fmla="*/ 40289 h 3232926"/>
              <a:gd name="connsiteX105" fmla="*/ 2069415 w 2287608"/>
              <a:gd name="connsiteY105" fmla="*/ 288501 h 3232926"/>
              <a:gd name="connsiteX106" fmla="*/ 1858661 w 2287608"/>
              <a:gd name="connsiteY106" fmla="*/ 120276 h 3232926"/>
              <a:gd name="connsiteX107" fmla="*/ 1178281 w 2287608"/>
              <a:gd name="connsiteY107" fmla="*/ 30702 h 3232926"/>
              <a:gd name="connsiteX108" fmla="*/ 1152796 w 2287608"/>
              <a:gd name="connsiteY108" fmla="*/ 38850 h 3232926"/>
              <a:gd name="connsiteX109" fmla="*/ 1147297 w 2287608"/>
              <a:gd name="connsiteY109" fmla="*/ 35676 h 3232926"/>
              <a:gd name="connsiteX110" fmla="*/ 1148300 w 2287608"/>
              <a:gd name="connsiteY110" fmla="*/ 40290 h 3232926"/>
              <a:gd name="connsiteX111" fmla="*/ 1143804 w 2287608"/>
              <a:gd name="connsiteY111" fmla="*/ 41727 h 3232926"/>
              <a:gd name="connsiteX112" fmla="*/ 1149304 w 2287608"/>
              <a:gd name="connsiteY112" fmla="*/ 44901 h 3232926"/>
              <a:gd name="connsiteX113" fmla="*/ 1154988 w 2287608"/>
              <a:gd name="connsiteY113" fmla="*/ 71046 h 3232926"/>
              <a:gd name="connsiteX114" fmla="*/ 1572751 w 2287608"/>
              <a:gd name="connsiteY114" fmla="*/ 615486 h 3232926"/>
              <a:gd name="connsiteX115" fmla="*/ 1996989 w 2287608"/>
              <a:gd name="connsiteY115" fmla="*/ 735460 h 3232926"/>
              <a:gd name="connsiteX116" fmla="*/ 2253131 w 2287608"/>
              <a:gd name="connsiteY116" fmla="*/ 705060 h 3232926"/>
              <a:gd name="connsiteX117" fmla="*/ 2278616 w 2287608"/>
              <a:gd name="connsiteY117" fmla="*/ 696911 h 3232926"/>
              <a:gd name="connsiteX118" fmla="*/ 2284115 w 2287608"/>
              <a:gd name="connsiteY118" fmla="*/ 700086 h 3232926"/>
              <a:gd name="connsiteX119" fmla="*/ 2283112 w 2287608"/>
              <a:gd name="connsiteY119" fmla="*/ 695473 h 3232926"/>
              <a:gd name="connsiteX120" fmla="*/ 2287608 w 2287608"/>
              <a:gd name="connsiteY120" fmla="*/ 694035 h 3232926"/>
              <a:gd name="connsiteX121" fmla="*/ 2282109 w 2287608"/>
              <a:gd name="connsiteY121" fmla="*/ 690860 h 3232926"/>
              <a:gd name="connsiteX122" fmla="*/ 2276424 w 2287608"/>
              <a:gd name="connsiteY122" fmla="*/ 664716 h 3232926"/>
              <a:gd name="connsiteX123" fmla="*/ 2069415 w 2287608"/>
              <a:gd name="connsiteY123" fmla="*/ 288501 h 3232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2287608" h="3232926">
                <a:moveTo>
                  <a:pt x="1143804" y="1916209"/>
                </a:moveTo>
                <a:lnTo>
                  <a:pt x="1140311" y="1919384"/>
                </a:lnTo>
                <a:lnTo>
                  <a:pt x="1136818" y="1916209"/>
                </a:lnTo>
                <a:lnTo>
                  <a:pt x="1136818" y="1922559"/>
                </a:lnTo>
                <a:lnTo>
                  <a:pt x="1117018" y="1940554"/>
                </a:lnTo>
                <a:cubicBezTo>
                  <a:pt x="954760" y="2102813"/>
                  <a:pt x="854401" y="2326970"/>
                  <a:pt x="854401" y="2574568"/>
                </a:cubicBezTo>
                <a:cubicBezTo>
                  <a:pt x="854401" y="2822165"/>
                  <a:pt x="954760" y="3046323"/>
                  <a:pt x="1117018" y="3208581"/>
                </a:cubicBezTo>
                <a:lnTo>
                  <a:pt x="1136818" y="3226577"/>
                </a:lnTo>
                <a:lnTo>
                  <a:pt x="1136818" y="3232926"/>
                </a:lnTo>
                <a:lnTo>
                  <a:pt x="1140311" y="3229751"/>
                </a:lnTo>
                <a:lnTo>
                  <a:pt x="1143804" y="3232926"/>
                </a:lnTo>
                <a:lnTo>
                  <a:pt x="1143804" y="3226577"/>
                </a:lnTo>
                <a:lnTo>
                  <a:pt x="1163604" y="3208581"/>
                </a:lnTo>
                <a:cubicBezTo>
                  <a:pt x="1325862" y="3046323"/>
                  <a:pt x="1426221" y="2822165"/>
                  <a:pt x="1426221" y="2574567"/>
                </a:cubicBezTo>
                <a:cubicBezTo>
                  <a:pt x="1426221" y="2326970"/>
                  <a:pt x="1325862" y="2102812"/>
                  <a:pt x="1163604" y="1940554"/>
                </a:cubicBezTo>
                <a:lnTo>
                  <a:pt x="1143804" y="1922558"/>
                </a:lnTo>
                <a:close/>
                <a:moveTo>
                  <a:pt x="1140312" y="1494239"/>
                </a:moveTo>
                <a:lnTo>
                  <a:pt x="1134813" y="1497413"/>
                </a:lnTo>
                <a:lnTo>
                  <a:pt x="1109328" y="1489264"/>
                </a:lnTo>
                <a:cubicBezTo>
                  <a:pt x="887680" y="1429874"/>
                  <a:pt x="643374" y="1455039"/>
                  <a:pt x="428947" y="1578838"/>
                </a:cubicBezTo>
                <a:cubicBezTo>
                  <a:pt x="214522" y="1702637"/>
                  <a:pt x="70575" y="1901629"/>
                  <a:pt x="11185" y="2123278"/>
                </a:cubicBezTo>
                <a:lnTo>
                  <a:pt x="5499" y="2149423"/>
                </a:lnTo>
                <a:lnTo>
                  <a:pt x="0" y="2152597"/>
                </a:lnTo>
                <a:lnTo>
                  <a:pt x="4497" y="2154035"/>
                </a:lnTo>
                <a:lnTo>
                  <a:pt x="3493" y="2158648"/>
                </a:lnTo>
                <a:lnTo>
                  <a:pt x="8992" y="2155473"/>
                </a:lnTo>
                <a:lnTo>
                  <a:pt x="34477" y="2163622"/>
                </a:lnTo>
                <a:cubicBezTo>
                  <a:pt x="117596" y="2185894"/>
                  <a:pt x="203900" y="2196274"/>
                  <a:pt x="290620" y="2194022"/>
                </a:cubicBezTo>
                <a:cubicBezTo>
                  <a:pt x="435153" y="2190268"/>
                  <a:pt x="580841" y="2151423"/>
                  <a:pt x="714858" y="2074049"/>
                </a:cubicBezTo>
                <a:cubicBezTo>
                  <a:pt x="929283" y="1950250"/>
                  <a:pt x="1073230" y="1751258"/>
                  <a:pt x="1132621" y="1529609"/>
                </a:cubicBezTo>
                <a:lnTo>
                  <a:pt x="1138305" y="1503464"/>
                </a:lnTo>
                <a:lnTo>
                  <a:pt x="1143804" y="1500289"/>
                </a:lnTo>
                <a:lnTo>
                  <a:pt x="1139308" y="1498852"/>
                </a:lnTo>
                <a:close/>
                <a:moveTo>
                  <a:pt x="2069415" y="1747063"/>
                </a:moveTo>
                <a:cubicBezTo>
                  <a:pt x="2009570" y="1682261"/>
                  <a:pt x="1939071" y="1625262"/>
                  <a:pt x="1858661" y="1578837"/>
                </a:cubicBezTo>
                <a:cubicBezTo>
                  <a:pt x="1644235" y="1455038"/>
                  <a:pt x="1399929" y="1429873"/>
                  <a:pt x="1178281" y="1489263"/>
                </a:cubicBezTo>
                <a:lnTo>
                  <a:pt x="1152796" y="1497412"/>
                </a:lnTo>
                <a:lnTo>
                  <a:pt x="1147297" y="1494238"/>
                </a:lnTo>
                <a:lnTo>
                  <a:pt x="1148300" y="1498851"/>
                </a:lnTo>
                <a:lnTo>
                  <a:pt x="1143804" y="1500288"/>
                </a:lnTo>
                <a:lnTo>
                  <a:pt x="1149304" y="1503463"/>
                </a:lnTo>
                <a:lnTo>
                  <a:pt x="1154988" y="1529608"/>
                </a:lnTo>
                <a:cubicBezTo>
                  <a:pt x="1214379" y="1751257"/>
                  <a:pt x="1358325" y="1950249"/>
                  <a:pt x="1572751" y="2074048"/>
                </a:cubicBezTo>
                <a:cubicBezTo>
                  <a:pt x="1706767" y="2151422"/>
                  <a:pt x="1852455" y="2190267"/>
                  <a:pt x="1996989" y="2194021"/>
                </a:cubicBezTo>
                <a:cubicBezTo>
                  <a:pt x="2083709" y="2196273"/>
                  <a:pt x="2170013" y="2185893"/>
                  <a:pt x="2253131" y="2163621"/>
                </a:cubicBezTo>
                <a:lnTo>
                  <a:pt x="2278616" y="2155472"/>
                </a:lnTo>
                <a:lnTo>
                  <a:pt x="2284115" y="2158647"/>
                </a:lnTo>
                <a:lnTo>
                  <a:pt x="2283112" y="2154034"/>
                </a:lnTo>
                <a:lnTo>
                  <a:pt x="2287608" y="2152596"/>
                </a:lnTo>
                <a:lnTo>
                  <a:pt x="2282109" y="2149422"/>
                </a:lnTo>
                <a:lnTo>
                  <a:pt x="2276424" y="2123277"/>
                </a:lnTo>
                <a:cubicBezTo>
                  <a:pt x="2239306" y="1984747"/>
                  <a:pt x="2169157" y="1855067"/>
                  <a:pt x="2069415" y="1747063"/>
                </a:cubicBezTo>
                <a:close/>
                <a:moveTo>
                  <a:pt x="1140311" y="779689"/>
                </a:moveTo>
                <a:lnTo>
                  <a:pt x="1134812" y="782863"/>
                </a:lnTo>
                <a:lnTo>
                  <a:pt x="1109328" y="774714"/>
                </a:lnTo>
                <a:cubicBezTo>
                  <a:pt x="887679" y="715324"/>
                  <a:pt x="643374" y="740489"/>
                  <a:pt x="428947" y="864288"/>
                </a:cubicBezTo>
                <a:cubicBezTo>
                  <a:pt x="214522" y="988087"/>
                  <a:pt x="70575" y="1187079"/>
                  <a:pt x="11185" y="1408728"/>
                </a:cubicBezTo>
                <a:lnTo>
                  <a:pt x="5499" y="1434873"/>
                </a:lnTo>
                <a:lnTo>
                  <a:pt x="0" y="1438047"/>
                </a:lnTo>
                <a:lnTo>
                  <a:pt x="4497" y="1439485"/>
                </a:lnTo>
                <a:lnTo>
                  <a:pt x="3493" y="1444098"/>
                </a:lnTo>
                <a:lnTo>
                  <a:pt x="8992" y="1440923"/>
                </a:lnTo>
                <a:lnTo>
                  <a:pt x="34477" y="1449072"/>
                </a:lnTo>
                <a:cubicBezTo>
                  <a:pt x="117595" y="1471344"/>
                  <a:pt x="203900" y="1481724"/>
                  <a:pt x="290620" y="1479472"/>
                </a:cubicBezTo>
                <a:cubicBezTo>
                  <a:pt x="435154" y="1475718"/>
                  <a:pt x="580841" y="1436873"/>
                  <a:pt x="714858" y="1359499"/>
                </a:cubicBezTo>
                <a:cubicBezTo>
                  <a:pt x="929284" y="1235700"/>
                  <a:pt x="1073229" y="1036708"/>
                  <a:pt x="1132621" y="815059"/>
                </a:cubicBezTo>
                <a:lnTo>
                  <a:pt x="1138305" y="788914"/>
                </a:lnTo>
                <a:lnTo>
                  <a:pt x="1143805" y="785739"/>
                </a:lnTo>
                <a:lnTo>
                  <a:pt x="1139308" y="784302"/>
                </a:lnTo>
                <a:close/>
                <a:moveTo>
                  <a:pt x="2069415" y="1032514"/>
                </a:moveTo>
                <a:cubicBezTo>
                  <a:pt x="2009570" y="967712"/>
                  <a:pt x="1939071" y="910714"/>
                  <a:pt x="1858661" y="864289"/>
                </a:cubicBezTo>
                <a:cubicBezTo>
                  <a:pt x="1644235" y="740490"/>
                  <a:pt x="1399929" y="715325"/>
                  <a:pt x="1178281" y="774715"/>
                </a:cubicBezTo>
                <a:lnTo>
                  <a:pt x="1152796" y="782864"/>
                </a:lnTo>
                <a:lnTo>
                  <a:pt x="1147297" y="779690"/>
                </a:lnTo>
                <a:lnTo>
                  <a:pt x="1148300" y="784303"/>
                </a:lnTo>
                <a:lnTo>
                  <a:pt x="1143804" y="785740"/>
                </a:lnTo>
                <a:lnTo>
                  <a:pt x="1149304" y="788915"/>
                </a:lnTo>
                <a:lnTo>
                  <a:pt x="1154988" y="815060"/>
                </a:lnTo>
                <a:cubicBezTo>
                  <a:pt x="1214379" y="1036709"/>
                  <a:pt x="1358325" y="1235701"/>
                  <a:pt x="1572751" y="1359500"/>
                </a:cubicBezTo>
                <a:cubicBezTo>
                  <a:pt x="1706767" y="1436874"/>
                  <a:pt x="1852455" y="1475719"/>
                  <a:pt x="1996989" y="1479473"/>
                </a:cubicBezTo>
                <a:cubicBezTo>
                  <a:pt x="2083709" y="1481725"/>
                  <a:pt x="2170013" y="1471345"/>
                  <a:pt x="2253131" y="1449073"/>
                </a:cubicBezTo>
                <a:lnTo>
                  <a:pt x="2278616" y="1440924"/>
                </a:lnTo>
                <a:lnTo>
                  <a:pt x="2284115" y="1444099"/>
                </a:lnTo>
                <a:lnTo>
                  <a:pt x="2283112" y="1439486"/>
                </a:lnTo>
                <a:lnTo>
                  <a:pt x="2287608" y="1438048"/>
                </a:lnTo>
                <a:lnTo>
                  <a:pt x="2282109" y="1434874"/>
                </a:lnTo>
                <a:lnTo>
                  <a:pt x="2276424" y="1408729"/>
                </a:lnTo>
                <a:cubicBezTo>
                  <a:pt x="2239306" y="1270198"/>
                  <a:pt x="2169157" y="1140518"/>
                  <a:pt x="2069415" y="1032514"/>
                </a:cubicBezTo>
                <a:close/>
                <a:moveTo>
                  <a:pt x="1140311" y="35676"/>
                </a:moveTo>
                <a:lnTo>
                  <a:pt x="1134812" y="38850"/>
                </a:lnTo>
                <a:lnTo>
                  <a:pt x="1109328" y="30701"/>
                </a:lnTo>
                <a:cubicBezTo>
                  <a:pt x="887679" y="-28689"/>
                  <a:pt x="643374" y="-3524"/>
                  <a:pt x="428948" y="120275"/>
                </a:cubicBezTo>
                <a:cubicBezTo>
                  <a:pt x="214521" y="244074"/>
                  <a:pt x="70575" y="443066"/>
                  <a:pt x="11185" y="664715"/>
                </a:cubicBezTo>
                <a:lnTo>
                  <a:pt x="5499" y="690860"/>
                </a:lnTo>
                <a:lnTo>
                  <a:pt x="0" y="694034"/>
                </a:lnTo>
                <a:lnTo>
                  <a:pt x="4497" y="695472"/>
                </a:lnTo>
                <a:lnTo>
                  <a:pt x="3493" y="700085"/>
                </a:lnTo>
                <a:lnTo>
                  <a:pt x="8992" y="696910"/>
                </a:lnTo>
                <a:lnTo>
                  <a:pt x="34477" y="705059"/>
                </a:lnTo>
                <a:cubicBezTo>
                  <a:pt x="117595" y="727331"/>
                  <a:pt x="203900" y="737711"/>
                  <a:pt x="290620" y="735459"/>
                </a:cubicBezTo>
                <a:cubicBezTo>
                  <a:pt x="435154" y="731705"/>
                  <a:pt x="580841" y="692860"/>
                  <a:pt x="714857" y="615486"/>
                </a:cubicBezTo>
                <a:cubicBezTo>
                  <a:pt x="929284" y="491687"/>
                  <a:pt x="1073229" y="292695"/>
                  <a:pt x="1132621" y="71046"/>
                </a:cubicBezTo>
                <a:lnTo>
                  <a:pt x="1138305" y="44901"/>
                </a:lnTo>
                <a:lnTo>
                  <a:pt x="1143805" y="41726"/>
                </a:lnTo>
                <a:lnTo>
                  <a:pt x="1139308" y="40289"/>
                </a:lnTo>
                <a:close/>
                <a:moveTo>
                  <a:pt x="2069415" y="288501"/>
                </a:moveTo>
                <a:cubicBezTo>
                  <a:pt x="2009570" y="223699"/>
                  <a:pt x="1939071" y="166700"/>
                  <a:pt x="1858661" y="120276"/>
                </a:cubicBezTo>
                <a:cubicBezTo>
                  <a:pt x="1644235" y="-3523"/>
                  <a:pt x="1399929" y="-28688"/>
                  <a:pt x="1178281" y="30702"/>
                </a:cubicBezTo>
                <a:lnTo>
                  <a:pt x="1152796" y="38850"/>
                </a:lnTo>
                <a:lnTo>
                  <a:pt x="1147297" y="35676"/>
                </a:lnTo>
                <a:lnTo>
                  <a:pt x="1148300" y="40290"/>
                </a:lnTo>
                <a:lnTo>
                  <a:pt x="1143804" y="41727"/>
                </a:lnTo>
                <a:lnTo>
                  <a:pt x="1149304" y="44901"/>
                </a:lnTo>
                <a:lnTo>
                  <a:pt x="1154988" y="71046"/>
                </a:lnTo>
                <a:cubicBezTo>
                  <a:pt x="1214379" y="292695"/>
                  <a:pt x="1358325" y="491688"/>
                  <a:pt x="1572751" y="615486"/>
                </a:cubicBezTo>
                <a:cubicBezTo>
                  <a:pt x="1706767" y="692860"/>
                  <a:pt x="1852455" y="731705"/>
                  <a:pt x="1996989" y="735460"/>
                </a:cubicBezTo>
                <a:cubicBezTo>
                  <a:pt x="2083709" y="737712"/>
                  <a:pt x="2170013" y="727332"/>
                  <a:pt x="2253131" y="705060"/>
                </a:cubicBezTo>
                <a:lnTo>
                  <a:pt x="2278616" y="696911"/>
                </a:lnTo>
                <a:lnTo>
                  <a:pt x="2284115" y="700086"/>
                </a:lnTo>
                <a:lnTo>
                  <a:pt x="2283112" y="695473"/>
                </a:lnTo>
                <a:lnTo>
                  <a:pt x="2287608" y="694035"/>
                </a:lnTo>
                <a:lnTo>
                  <a:pt x="2282109" y="690860"/>
                </a:lnTo>
                <a:lnTo>
                  <a:pt x="2276424" y="664716"/>
                </a:lnTo>
                <a:cubicBezTo>
                  <a:pt x="2239306" y="526185"/>
                  <a:pt x="2169157" y="396505"/>
                  <a:pt x="2069415" y="288501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273AD71-A9B2-42A5-A6AA-DC06CC4F81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 flipH="1">
            <a:off x="1638112" y="796012"/>
            <a:ext cx="1785983" cy="1799739"/>
          </a:xfrm>
          <a:custGeom>
            <a:avLst/>
            <a:gdLst>
              <a:gd name="connsiteX0" fmla="*/ 440819 w 1785983"/>
              <a:gd name="connsiteY0" fmla="*/ 59 h 1799739"/>
              <a:gd name="connsiteX1" fmla="*/ 845918 w 1785983"/>
              <a:gd name="connsiteY1" fmla="*/ 261596 h 1799739"/>
              <a:gd name="connsiteX2" fmla="*/ 892992 w 1785983"/>
              <a:gd name="connsiteY2" fmla="*/ 360758 h 1799739"/>
              <a:gd name="connsiteX3" fmla="*/ 892992 w 1785983"/>
              <a:gd name="connsiteY3" fmla="*/ 365372 h 1799739"/>
              <a:gd name="connsiteX4" fmla="*/ 940065 w 1785983"/>
              <a:gd name="connsiteY4" fmla="*/ 266212 h 1799739"/>
              <a:gd name="connsiteX5" fmla="*/ 1406106 w 1785983"/>
              <a:gd name="connsiteY5" fmla="*/ 8338 h 1799739"/>
              <a:gd name="connsiteX6" fmla="*/ 1022901 w 1785983"/>
              <a:gd name="connsiteY6" fmla="*/ 1699451 h 1799739"/>
              <a:gd name="connsiteX7" fmla="*/ 892991 w 1785983"/>
              <a:gd name="connsiteY7" fmla="*/ 1799739 h 1799739"/>
              <a:gd name="connsiteX8" fmla="*/ 892991 w 1785983"/>
              <a:gd name="connsiteY8" fmla="*/ 1795123 h 1799739"/>
              <a:gd name="connsiteX9" fmla="*/ 763082 w 1785983"/>
              <a:gd name="connsiteY9" fmla="*/ 1694835 h 1799739"/>
              <a:gd name="connsiteX10" fmla="*/ 379877 w 1785983"/>
              <a:gd name="connsiteY10" fmla="*/ 3722 h 1799739"/>
              <a:gd name="connsiteX11" fmla="*/ 440819 w 1785983"/>
              <a:gd name="connsiteY11" fmla="*/ 59 h 1799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85983" h="1799739">
                <a:moveTo>
                  <a:pt x="440819" y="59"/>
                </a:moveTo>
                <a:cubicBezTo>
                  <a:pt x="584367" y="2557"/>
                  <a:pt x="735105" y="83293"/>
                  <a:pt x="845918" y="261596"/>
                </a:cubicBezTo>
                <a:lnTo>
                  <a:pt x="892992" y="360758"/>
                </a:lnTo>
                <a:lnTo>
                  <a:pt x="892992" y="365372"/>
                </a:lnTo>
                <a:lnTo>
                  <a:pt x="940065" y="266212"/>
                </a:lnTo>
                <a:cubicBezTo>
                  <a:pt x="1066709" y="62437"/>
                  <a:pt x="1245499" y="-13903"/>
                  <a:pt x="1406106" y="8338"/>
                </a:cubicBezTo>
                <a:cubicBezTo>
                  <a:pt x="1827702" y="66720"/>
                  <a:pt x="2124001" y="804388"/>
                  <a:pt x="1022901" y="1699451"/>
                </a:cubicBezTo>
                <a:lnTo>
                  <a:pt x="892991" y="1799739"/>
                </a:lnTo>
                <a:lnTo>
                  <a:pt x="892991" y="1795123"/>
                </a:lnTo>
                <a:lnTo>
                  <a:pt x="763082" y="1694835"/>
                </a:lnTo>
                <a:cubicBezTo>
                  <a:pt x="-338018" y="799772"/>
                  <a:pt x="-41719" y="62104"/>
                  <a:pt x="379877" y="3722"/>
                </a:cubicBezTo>
                <a:cubicBezTo>
                  <a:pt x="399953" y="942"/>
                  <a:pt x="420313" y="-298"/>
                  <a:pt x="440819" y="59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AD743CE-A4C9-4C61-8969-5096C42E4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385060" y="882376"/>
            <a:ext cx="340415" cy="3404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D12B198-BFE5-4867-B13A-199FE41B4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39412" y="1420178"/>
            <a:ext cx="901736" cy="1868598"/>
          </a:xfrm>
          <a:custGeom>
            <a:avLst/>
            <a:gdLst>
              <a:gd name="connsiteX0" fmla="*/ 450869 w 901736"/>
              <a:gd name="connsiteY0" fmla="*/ 0 h 1868598"/>
              <a:gd name="connsiteX1" fmla="*/ 492611 w 901736"/>
              <a:gd name="connsiteY1" fmla="*/ 52638 h 1868598"/>
              <a:gd name="connsiteX2" fmla="*/ 894647 w 901736"/>
              <a:gd name="connsiteY2" fmla="*/ 1225278 h 1868598"/>
              <a:gd name="connsiteX3" fmla="*/ 901596 w 901736"/>
              <a:gd name="connsiteY3" fmla="*/ 1416229 h 1868598"/>
              <a:gd name="connsiteX4" fmla="*/ 901595 w 901736"/>
              <a:gd name="connsiteY4" fmla="*/ 1416229 h 1868598"/>
              <a:gd name="connsiteX5" fmla="*/ 901736 w 901736"/>
              <a:gd name="connsiteY5" fmla="*/ 1420099 h 1868598"/>
              <a:gd name="connsiteX6" fmla="*/ 892724 w 901736"/>
              <a:gd name="connsiteY6" fmla="*/ 1509500 h 1868598"/>
              <a:gd name="connsiteX7" fmla="*/ 452126 w 901736"/>
              <a:gd name="connsiteY7" fmla="*/ 1868598 h 1868598"/>
              <a:gd name="connsiteX8" fmla="*/ 450868 w 901736"/>
              <a:gd name="connsiteY8" fmla="*/ 1868471 h 1868598"/>
              <a:gd name="connsiteX9" fmla="*/ 450868 w 901736"/>
              <a:gd name="connsiteY9" fmla="*/ 1346995 h 1868598"/>
              <a:gd name="connsiteX10" fmla="*/ 450868 w 901736"/>
              <a:gd name="connsiteY10" fmla="*/ 969255 h 1868598"/>
              <a:gd name="connsiteX11" fmla="*/ 450868 w 901736"/>
              <a:gd name="connsiteY11" fmla="*/ 664370 h 1868598"/>
              <a:gd name="connsiteX12" fmla="*/ 450869 w 901736"/>
              <a:gd name="connsiteY12" fmla="*/ 664370 h 1868598"/>
              <a:gd name="connsiteX13" fmla="*/ 450867 w 901736"/>
              <a:gd name="connsiteY13" fmla="*/ 0 h 1868598"/>
              <a:gd name="connsiteX14" fmla="*/ 450867 w 901736"/>
              <a:gd name="connsiteY14" fmla="*/ 664370 h 1868598"/>
              <a:gd name="connsiteX15" fmla="*/ 450868 w 901736"/>
              <a:gd name="connsiteY15" fmla="*/ 664370 h 1868598"/>
              <a:gd name="connsiteX16" fmla="*/ 450868 w 901736"/>
              <a:gd name="connsiteY16" fmla="*/ 969255 h 1868598"/>
              <a:gd name="connsiteX17" fmla="*/ 450868 w 901736"/>
              <a:gd name="connsiteY17" fmla="*/ 1346995 h 1868598"/>
              <a:gd name="connsiteX18" fmla="*/ 450868 w 901736"/>
              <a:gd name="connsiteY18" fmla="*/ 1868471 h 1868598"/>
              <a:gd name="connsiteX19" fmla="*/ 449610 w 901736"/>
              <a:gd name="connsiteY19" fmla="*/ 1868598 h 1868598"/>
              <a:gd name="connsiteX20" fmla="*/ 9012 w 901736"/>
              <a:gd name="connsiteY20" fmla="*/ 1509500 h 1868598"/>
              <a:gd name="connsiteX21" fmla="*/ 0 w 901736"/>
              <a:gd name="connsiteY21" fmla="*/ 1420099 h 1868598"/>
              <a:gd name="connsiteX22" fmla="*/ 141 w 901736"/>
              <a:gd name="connsiteY22" fmla="*/ 1416229 h 1868598"/>
              <a:gd name="connsiteX23" fmla="*/ 140 w 901736"/>
              <a:gd name="connsiteY23" fmla="*/ 1416229 h 1868598"/>
              <a:gd name="connsiteX24" fmla="*/ 7089 w 901736"/>
              <a:gd name="connsiteY24" fmla="*/ 1225278 h 1868598"/>
              <a:gd name="connsiteX25" fmla="*/ 409125 w 901736"/>
              <a:gd name="connsiteY25" fmla="*/ 52638 h 1868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01736" h="1868598">
                <a:moveTo>
                  <a:pt x="450869" y="0"/>
                </a:moveTo>
                <a:lnTo>
                  <a:pt x="492611" y="52638"/>
                </a:lnTo>
                <a:cubicBezTo>
                  <a:pt x="713860" y="359618"/>
                  <a:pt x="861255" y="769067"/>
                  <a:pt x="894647" y="1225278"/>
                </a:cubicBezTo>
                <a:lnTo>
                  <a:pt x="901596" y="1416229"/>
                </a:lnTo>
                <a:lnTo>
                  <a:pt x="901595" y="1416229"/>
                </a:lnTo>
                <a:lnTo>
                  <a:pt x="901736" y="1420099"/>
                </a:lnTo>
                <a:lnTo>
                  <a:pt x="892724" y="1509500"/>
                </a:lnTo>
                <a:cubicBezTo>
                  <a:pt x="850788" y="1714437"/>
                  <a:pt x="669460" y="1868598"/>
                  <a:pt x="452126" y="1868598"/>
                </a:cubicBezTo>
                <a:lnTo>
                  <a:pt x="450868" y="1868471"/>
                </a:lnTo>
                <a:lnTo>
                  <a:pt x="450868" y="1346995"/>
                </a:lnTo>
                <a:lnTo>
                  <a:pt x="450868" y="969255"/>
                </a:lnTo>
                <a:lnTo>
                  <a:pt x="450868" y="664370"/>
                </a:lnTo>
                <a:lnTo>
                  <a:pt x="450869" y="664370"/>
                </a:lnTo>
                <a:close/>
                <a:moveTo>
                  <a:pt x="450867" y="0"/>
                </a:moveTo>
                <a:lnTo>
                  <a:pt x="450867" y="664370"/>
                </a:lnTo>
                <a:lnTo>
                  <a:pt x="450868" y="664370"/>
                </a:lnTo>
                <a:lnTo>
                  <a:pt x="450868" y="969255"/>
                </a:lnTo>
                <a:lnTo>
                  <a:pt x="450868" y="1346995"/>
                </a:lnTo>
                <a:lnTo>
                  <a:pt x="450868" y="1868471"/>
                </a:lnTo>
                <a:lnTo>
                  <a:pt x="449610" y="1868598"/>
                </a:lnTo>
                <a:cubicBezTo>
                  <a:pt x="232276" y="1868598"/>
                  <a:pt x="50948" y="1714437"/>
                  <a:pt x="9012" y="1509500"/>
                </a:cubicBezTo>
                <a:lnTo>
                  <a:pt x="0" y="1420099"/>
                </a:lnTo>
                <a:lnTo>
                  <a:pt x="141" y="1416229"/>
                </a:lnTo>
                <a:lnTo>
                  <a:pt x="140" y="1416229"/>
                </a:lnTo>
                <a:lnTo>
                  <a:pt x="7089" y="1225278"/>
                </a:lnTo>
                <a:cubicBezTo>
                  <a:pt x="40481" y="769067"/>
                  <a:pt x="187876" y="359618"/>
                  <a:pt x="409125" y="52638"/>
                </a:cubicBezTo>
                <a:close/>
              </a:path>
            </a:pathLst>
          </a:cu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E14FB45-3E95-44C0-8B14-18E3A5B9B4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8100000" flipV="1">
            <a:off x="2274277" y="2744140"/>
            <a:ext cx="865742" cy="628383"/>
            <a:chOff x="558167" y="958515"/>
            <a:chExt cx="865742" cy="628383"/>
          </a:xfrm>
          <a:solidFill>
            <a:schemeClr val="accent3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F09C3B3-A2C4-4FEA-BE56-D6B9E0083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>
              <a:off x="558167" y="1122160"/>
              <a:ext cx="464738" cy="464738"/>
            </a:xfrm>
            <a:custGeom>
              <a:avLst/>
              <a:gdLst>
                <a:gd name="connsiteX0" fmla="*/ 446142 w 464738"/>
                <a:gd name="connsiteY0" fmla="*/ 464738 h 464738"/>
                <a:gd name="connsiteX1" fmla="*/ 130673 w 464738"/>
                <a:gd name="connsiteY1" fmla="*/ 334066 h 464738"/>
                <a:gd name="connsiteX2" fmla="*/ 0 w 464738"/>
                <a:gd name="connsiteY2" fmla="*/ 18596 h 464738"/>
                <a:gd name="connsiteX3" fmla="*/ 836 w 464738"/>
                <a:gd name="connsiteY3" fmla="*/ 1089 h 464738"/>
                <a:gd name="connsiteX4" fmla="*/ 606 w 464738"/>
                <a:gd name="connsiteY4" fmla="*/ 859 h 464738"/>
                <a:gd name="connsiteX5" fmla="*/ 848 w 464738"/>
                <a:gd name="connsiteY5" fmla="*/ 848 h 464738"/>
                <a:gd name="connsiteX6" fmla="*/ 859 w 464738"/>
                <a:gd name="connsiteY6" fmla="*/ 606 h 464738"/>
                <a:gd name="connsiteX7" fmla="*/ 1089 w 464738"/>
                <a:gd name="connsiteY7" fmla="*/ 836 h 464738"/>
                <a:gd name="connsiteX8" fmla="*/ 18596 w 464738"/>
                <a:gd name="connsiteY8" fmla="*/ 0 h 464738"/>
                <a:gd name="connsiteX9" fmla="*/ 334066 w 464738"/>
                <a:gd name="connsiteY9" fmla="*/ 130672 h 464738"/>
                <a:gd name="connsiteX10" fmla="*/ 464738 w 464738"/>
                <a:gd name="connsiteY10" fmla="*/ 446142 h 464738"/>
                <a:gd name="connsiteX11" fmla="*/ 463902 w 464738"/>
                <a:gd name="connsiteY11" fmla="*/ 463650 h 464738"/>
                <a:gd name="connsiteX12" fmla="*/ 464132 w 464738"/>
                <a:gd name="connsiteY12" fmla="*/ 463880 h 464738"/>
                <a:gd name="connsiteX13" fmla="*/ 463891 w 464738"/>
                <a:gd name="connsiteY13" fmla="*/ 463892 h 464738"/>
                <a:gd name="connsiteX14" fmla="*/ 463879 w 464738"/>
                <a:gd name="connsiteY14" fmla="*/ 464132 h 464738"/>
                <a:gd name="connsiteX15" fmla="*/ 463650 w 464738"/>
                <a:gd name="connsiteY15" fmla="*/ 463903 h 46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4738" h="464738">
                  <a:moveTo>
                    <a:pt x="446142" y="464738"/>
                  </a:moveTo>
                  <a:cubicBezTo>
                    <a:pt x="331965" y="464738"/>
                    <a:pt x="217787" y="421181"/>
                    <a:pt x="130673" y="334066"/>
                  </a:cubicBezTo>
                  <a:cubicBezTo>
                    <a:pt x="43558" y="246952"/>
                    <a:pt x="1" y="132774"/>
                    <a:pt x="0" y="18596"/>
                  </a:cubicBezTo>
                  <a:lnTo>
                    <a:pt x="836" y="1089"/>
                  </a:lnTo>
                  <a:lnTo>
                    <a:pt x="606" y="859"/>
                  </a:lnTo>
                  <a:lnTo>
                    <a:pt x="848" y="848"/>
                  </a:lnTo>
                  <a:lnTo>
                    <a:pt x="859" y="606"/>
                  </a:lnTo>
                  <a:lnTo>
                    <a:pt x="1089" y="836"/>
                  </a:lnTo>
                  <a:lnTo>
                    <a:pt x="18596" y="0"/>
                  </a:lnTo>
                  <a:cubicBezTo>
                    <a:pt x="132774" y="0"/>
                    <a:pt x="246951" y="43557"/>
                    <a:pt x="334066" y="130672"/>
                  </a:cubicBezTo>
                  <a:cubicBezTo>
                    <a:pt x="421181" y="217787"/>
                    <a:pt x="464738" y="331964"/>
                    <a:pt x="464738" y="446142"/>
                  </a:cubicBezTo>
                  <a:lnTo>
                    <a:pt x="463902" y="463650"/>
                  </a:lnTo>
                  <a:lnTo>
                    <a:pt x="464132" y="463880"/>
                  </a:lnTo>
                  <a:lnTo>
                    <a:pt x="463891" y="463892"/>
                  </a:lnTo>
                  <a:lnTo>
                    <a:pt x="463879" y="464132"/>
                  </a:lnTo>
                  <a:lnTo>
                    <a:pt x="463650" y="46390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F314B9F-8AF4-4376-9568-6285B1234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959170" y="958515"/>
              <a:ext cx="464739" cy="464739"/>
            </a:xfrm>
            <a:custGeom>
              <a:avLst/>
              <a:gdLst>
                <a:gd name="connsiteX0" fmla="*/ 464132 w 464739"/>
                <a:gd name="connsiteY0" fmla="*/ 463881 h 464739"/>
                <a:gd name="connsiteX1" fmla="*/ 463891 w 464739"/>
                <a:gd name="connsiteY1" fmla="*/ 463892 h 464739"/>
                <a:gd name="connsiteX2" fmla="*/ 463880 w 464739"/>
                <a:gd name="connsiteY2" fmla="*/ 464132 h 464739"/>
                <a:gd name="connsiteX3" fmla="*/ 463651 w 464739"/>
                <a:gd name="connsiteY3" fmla="*/ 463904 h 464739"/>
                <a:gd name="connsiteX4" fmla="*/ 446142 w 464739"/>
                <a:gd name="connsiteY4" fmla="*/ 464739 h 464739"/>
                <a:gd name="connsiteX5" fmla="*/ 130673 w 464739"/>
                <a:gd name="connsiteY5" fmla="*/ 334067 h 464739"/>
                <a:gd name="connsiteX6" fmla="*/ 0 w 464739"/>
                <a:gd name="connsiteY6" fmla="*/ 18597 h 464739"/>
                <a:gd name="connsiteX7" fmla="*/ 836 w 464739"/>
                <a:gd name="connsiteY7" fmla="*/ 1089 h 464739"/>
                <a:gd name="connsiteX8" fmla="*/ 607 w 464739"/>
                <a:gd name="connsiteY8" fmla="*/ 859 h 464739"/>
                <a:gd name="connsiteX9" fmla="*/ 848 w 464739"/>
                <a:gd name="connsiteY9" fmla="*/ 848 h 464739"/>
                <a:gd name="connsiteX10" fmla="*/ 859 w 464739"/>
                <a:gd name="connsiteY10" fmla="*/ 607 h 464739"/>
                <a:gd name="connsiteX11" fmla="*/ 1089 w 464739"/>
                <a:gd name="connsiteY11" fmla="*/ 836 h 464739"/>
                <a:gd name="connsiteX12" fmla="*/ 18597 w 464739"/>
                <a:gd name="connsiteY12" fmla="*/ 0 h 464739"/>
                <a:gd name="connsiteX13" fmla="*/ 334067 w 464739"/>
                <a:gd name="connsiteY13" fmla="*/ 130672 h 464739"/>
                <a:gd name="connsiteX14" fmla="*/ 464739 w 464739"/>
                <a:gd name="connsiteY14" fmla="*/ 446142 h 464739"/>
                <a:gd name="connsiteX15" fmla="*/ 463903 w 464739"/>
                <a:gd name="connsiteY15" fmla="*/ 463652 h 46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4739" h="464739">
                  <a:moveTo>
                    <a:pt x="464132" y="463881"/>
                  </a:moveTo>
                  <a:lnTo>
                    <a:pt x="463891" y="463892"/>
                  </a:lnTo>
                  <a:lnTo>
                    <a:pt x="463880" y="464132"/>
                  </a:lnTo>
                  <a:lnTo>
                    <a:pt x="463651" y="463904"/>
                  </a:lnTo>
                  <a:lnTo>
                    <a:pt x="446142" y="464739"/>
                  </a:lnTo>
                  <a:cubicBezTo>
                    <a:pt x="331965" y="464739"/>
                    <a:pt x="217787" y="421182"/>
                    <a:pt x="130673" y="334067"/>
                  </a:cubicBezTo>
                  <a:cubicBezTo>
                    <a:pt x="43558" y="246953"/>
                    <a:pt x="1" y="132775"/>
                    <a:pt x="0" y="18597"/>
                  </a:cubicBezTo>
                  <a:lnTo>
                    <a:pt x="836" y="1089"/>
                  </a:lnTo>
                  <a:lnTo>
                    <a:pt x="607" y="859"/>
                  </a:lnTo>
                  <a:lnTo>
                    <a:pt x="848" y="848"/>
                  </a:lnTo>
                  <a:lnTo>
                    <a:pt x="859" y="607"/>
                  </a:lnTo>
                  <a:lnTo>
                    <a:pt x="1089" y="836"/>
                  </a:lnTo>
                  <a:lnTo>
                    <a:pt x="18597" y="0"/>
                  </a:lnTo>
                  <a:cubicBezTo>
                    <a:pt x="132775" y="0"/>
                    <a:pt x="246952" y="43557"/>
                    <a:pt x="334067" y="130672"/>
                  </a:cubicBezTo>
                  <a:cubicBezTo>
                    <a:pt x="421182" y="217787"/>
                    <a:pt x="464739" y="331964"/>
                    <a:pt x="464739" y="446142"/>
                  </a:cubicBezTo>
                  <a:lnTo>
                    <a:pt x="463903" y="46365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81C67526-3B2B-41B3-A8FD-141E1F828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806655" y="5832285"/>
            <a:ext cx="340415" cy="3404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35B334E-B7AB-4395-9F2B-FD74A4085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3306399" y="5010707"/>
            <a:ext cx="571820" cy="1316717"/>
          </a:xfrm>
          <a:custGeom>
            <a:avLst/>
            <a:gdLst>
              <a:gd name="connsiteX0" fmla="*/ 282417 w 571820"/>
              <a:gd name="connsiteY0" fmla="*/ 0 h 1316717"/>
              <a:gd name="connsiteX1" fmla="*/ 285910 w 571820"/>
              <a:gd name="connsiteY1" fmla="*/ 3175 h 1316717"/>
              <a:gd name="connsiteX2" fmla="*/ 287393 w 571820"/>
              <a:gd name="connsiteY2" fmla="*/ 1827 h 1316717"/>
              <a:gd name="connsiteX3" fmla="*/ 289403 w 571820"/>
              <a:gd name="connsiteY3" fmla="*/ 0 h 1316717"/>
              <a:gd name="connsiteX4" fmla="*/ 289403 w 571820"/>
              <a:gd name="connsiteY4" fmla="*/ 6349 h 1316717"/>
              <a:gd name="connsiteX5" fmla="*/ 309203 w 571820"/>
              <a:gd name="connsiteY5" fmla="*/ 24345 h 1316717"/>
              <a:gd name="connsiteX6" fmla="*/ 571820 w 571820"/>
              <a:gd name="connsiteY6" fmla="*/ 658359 h 1316717"/>
              <a:gd name="connsiteX7" fmla="*/ 309203 w 571820"/>
              <a:gd name="connsiteY7" fmla="*/ 1292372 h 1316717"/>
              <a:gd name="connsiteX8" fmla="*/ 289403 w 571820"/>
              <a:gd name="connsiteY8" fmla="*/ 1310368 h 1316717"/>
              <a:gd name="connsiteX9" fmla="*/ 289403 w 571820"/>
              <a:gd name="connsiteY9" fmla="*/ 1316717 h 1316717"/>
              <a:gd name="connsiteX10" fmla="*/ 287393 w 571820"/>
              <a:gd name="connsiteY10" fmla="*/ 1314890 h 1316717"/>
              <a:gd name="connsiteX11" fmla="*/ 285910 w 571820"/>
              <a:gd name="connsiteY11" fmla="*/ 1313542 h 1316717"/>
              <a:gd name="connsiteX12" fmla="*/ 282417 w 571820"/>
              <a:gd name="connsiteY12" fmla="*/ 1316717 h 1316717"/>
              <a:gd name="connsiteX13" fmla="*/ 282417 w 571820"/>
              <a:gd name="connsiteY13" fmla="*/ 1310367 h 1316717"/>
              <a:gd name="connsiteX14" fmla="*/ 262617 w 571820"/>
              <a:gd name="connsiteY14" fmla="*/ 1292372 h 1316717"/>
              <a:gd name="connsiteX15" fmla="*/ 0 w 571820"/>
              <a:gd name="connsiteY15" fmla="*/ 658358 h 1316717"/>
              <a:gd name="connsiteX16" fmla="*/ 262617 w 571820"/>
              <a:gd name="connsiteY16" fmla="*/ 24345 h 1316717"/>
              <a:gd name="connsiteX17" fmla="*/ 282417 w 571820"/>
              <a:gd name="connsiteY17" fmla="*/ 6349 h 13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71820" h="1316717">
                <a:moveTo>
                  <a:pt x="282417" y="0"/>
                </a:moveTo>
                <a:lnTo>
                  <a:pt x="285910" y="3175"/>
                </a:lnTo>
                <a:lnTo>
                  <a:pt x="287393" y="1827"/>
                </a:lnTo>
                <a:lnTo>
                  <a:pt x="289403" y="0"/>
                </a:lnTo>
                <a:lnTo>
                  <a:pt x="289403" y="6349"/>
                </a:lnTo>
                <a:lnTo>
                  <a:pt x="309203" y="24345"/>
                </a:lnTo>
                <a:cubicBezTo>
                  <a:pt x="471461" y="186603"/>
                  <a:pt x="571820" y="410761"/>
                  <a:pt x="571820" y="658359"/>
                </a:cubicBezTo>
                <a:cubicBezTo>
                  <a:pt x="571820" y="905956"/>
                  <a:pt x="471461" y="1130114"/>
                  <a:pt x="309203" y="1292372"/>
                </a:cubicBezTo>
                <a:lnTo>
                  <a:pt x="289403" y="1310368"/>
                </a:lnTo>
                <a:lnTo>
                  <a:pt x="289403" y="1316717"/>
                </a:lnTo>
                <a:lnTo>
                  <a:pt x="287393" y="1314890"/>
                </a:lnTo>
                <a:lnTo>
                  <a:pt x="285910" y="1313542"/>
                </a:lnTo>
                <a:lnTo>
                  <a:pt x="282417" y="1316717"/>
                </a:lnTo>
                <a:lnTo>
                  <a:pt x="282417" y="1310367"/>
                </a:lnTo>
                <a:lnTo>
                  <a:pt x="262617" y="1292372"/>
                </a:lnTo>
                <a:cubicBezTo>
                  <a:pt x="100359" y="1130113"/>
                  <a:pt x="0" y="905956"/>
                  <a:pt x="0" y="658358"/>
                </a:cubicBezTo>
                <a:cubicBezTo>
                  <a:pt x="0" y="410761"/>
                  <a:pt x="100359" y="186603"/>
                  <a:pt x="262617" y="24345"/>
                </a:cubicBezTo>
                <a:lnTo>
                  <a:pt x="282417" y="6349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582A241-3D03-49F2-9515-690487FBF9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4789" y="608309"/>
            <a:ext cx="3532531" cy="5929857"/>
            <a:chOff x="404789" y="608309"/>
            <a:chExt cx="3532531" cy="5929857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06EB4C5-742F-447D-B28D-F64AB9EEE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 flipV="1">
              <a:off x="559780" y="2646371"/>
              <a:ext cx="2287608" cy="3673900"/>
              <a:chOff x="-6080955" y="3437416"/>
              <a:chExt cx="2287608" cy="3673900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14995024-146A-4770-B919-056CCF5537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-4937151" y="4754133"/>
                <a:ext cx="0" cy="235718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50E9FCC2-0C21-4DAF-B958-07DD64296B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 flipH="1">
                <a:off x="-5226554" y="3437416"/>
                <a:ext cx="571820" cy="1316717"/>
              </a:xfrm>
              <a:custGeom>
                <a:avLst/>
                <a:gdLst>
                  <a:gd name="connsiteX0" fmla="*/ 282417 w 571820"/>
                  <a:gd name="connsiteY0" fmla="*/ 1316717 h 1316717"/>
                  <a:gd name="connsiteX1" fmla="*/ 285910 w 571820"/>
                  <a:gd name="connsiteY1" fmla="*/ 1313542 h 1316717"/>
                  <a:gd name="connsiteX2" fmla="*/ 289403 w 571820"/>
                  <a:gd name="connsiteY2" fmla="*/ 1316717 h 1316717"/>
                  <a:gd name="connsiteX3" fmla="*/ 289403 w 571820"/>
                  <a:gd name="connsiteY3" fmla="*/ 1310368 h 1316717"/>
                  <a:gd name="connsiteX4" fmla="*/ 309203 w 571820"/>
                  <a:gd name="connsiteY4" fmla="*/ 1292372 h 1316717"/>
                  <a:gd name="connsiteX5" fmla="*/ 571820 w 571820"/>
                  <a:gd name="connsiteY5" fmla="*/ 658358 h 1316717"/>
                  <a:gd name="connsiteX6" fmla="*/ 309203 w 571820"/>
                  <a:gd name="connsiteY6" fmla="*/ 24345 h 1316717"/>
                  <a:gd name="connsiteX7" fmla="*/ 289403 w 571820"/>
                  <a:gd name="connsiteY7" fmla="*/ 6349 h 1316717"/>
                  <a:gd name="connsiteX8" fmla="*/ 289403 w 571820"/>
                  <a:gd name="connsiteY8" fmla="*/ 0 h 1316717"/>
                  <a:gd name="connsiteX9" fmla="*/ 285910 w 571820"/>
                  <a:gd name="connsiteY9" fmla="*/ 3175 h 1316717"/>
                  <a:gd name="connsiteX10" fmla="*/ 282417 w 571820"/>
                  <a:gd name="connsiteY10" fmla="*/ 0 h 1316717"/>
                  <a:gd name="connsiteX11" fmla="*/ 282417 w 571820"/>
                  <a:gd name="connsiteY11" fmla="*/ 6350 h 1316717"/>
                  <a:gd name="connsiteX12" fmla="*/ 262617 w 571820"/>
                  <a:gd name="connsiteY12" fmla="*/ 24345 h 1316717"/>
                  <a:gd name="connsiteX13" fmla="*/ 0 w 571820"/>
                  <a:gd name="connsiteY13" fmla="*/ 658359 h 1316717"/>
                  <a:gd name="connsiteX14" fmla="*/ 262617 w 571820"/>
                  <a:gd name="connsiteY14" fmla="*/ 1292372 h 1316717"/>
                  <a:gd name="connsiteX15" fmla="*/ 282417 w 571820"/>
                  <a:gd name="connsiteY15" fmla="*/ 1310368 h 1316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71820" h="1316717">
                    <a:moveTo>
                      <a:pt x="282417" y="1316717"/>
                    </a:moveTo>
                    <a:lnTo>
                      <a:pt x="285910" y="1313542"/>
                    </a:lnTo>
                    <a:lnTo>
                      <a:pt x="289403" y="1316717"/>
                    </a:lnTo>
                    <a:lnTo>
                      <a:pt x="289403" y="1310368"/>
                    </a:lnTo>
                    <a:lnTo>
                      <a:pt x="309203" y="1292372"/>
                    </a:lnTo>
                    <a:cubicBezTo>
                      <a:pt x="471461" y="1130114"/>
                      <a:pt x="571820" y="905956"/>
                      <a:pt x="571820" y="658358"/>
                    </a:cubicBezTo>
                    <a:cubicBezTo>
                      <a:pt x="571820" y="410761"/>
                      <a:pt x="471461" y="186603"/>
                      <a:pt x="309203" y="24345"/>
                    </a:cubicBezTo>
                    <a:lnTo>
                      <a:pt x="289403" y="6349"/>
                    </a:lnTo>
                    <a:lnTo>
                      <a:pt x="289403" y="0"/>
                    </a:lnTo>
                    <a:lnTo>
                      <a:pt x="285910" y="3175"/>
                    </a:lnTo>
                    <a:lnTo>
                      <a:pt x="282417" y="0"/>
                    </a:lnTo>
                    <a:lnTo>
                      <a:pt x="282417" y="6350"/>
                    </a:lnTo>
                    <a:lnTo>
                      <a:pt x="262617" y="24345"/>
                    </a:lnTo>
                    <a:cubicBezTo>
                      <a:pt x="100359" y="186604"/>
                      <a:pt x="0" y="410761"/>
                      <a:pt x="0" y="658359"/>
                    </a:cubicBezTo>
                    <a:cubicBezTo>
                      <a:pt x="0" y="905956"/>
                      <a:pt x="100359" y="1130114"/>
                      <a:pt x="262617" y="1292372"/>
                    </a:cubicBezTo>
                    <a:lnTo>
                      <a:pt x="282417" y="1310368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7342065E-24B7-4441-88A9-98962993F8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6080955" y="4476018"/>
                <a:ext cx="1143804" cy="735761"/>
              </a:xfrm>
              <a:custGeom>
                <a:avLst/>
                <a:gdLst>
                  <a:gd name="connsiteX0" fmla="*/ 290619 w 1143804"/>
                  <a:gd name="connsiteY0" fmla="*/ 302 h 735761"/>
                  <a:gd name="connsiteX1" fmla="*/ 714857 w 1143804"/>
                  <a:gd name="connsiteY1" fmla="*/ 120275 h 735761"/>
                  <a:gd name="connsiteX2" fmla="*/ 1132620 w 1143804"/>
                  <a:gd name="connsiteY2" fmla="*/ 664715 h 735761"/>
                  <a:gd name="connsiteX3" fmla="*/ 1138304 w 1143804"/>
                  <a:gd name="connsiteY3" fmla="*/ 690860 h 735761"/>
                  <a:gd name="connsiteX4" fmla="*/ 1143804 w 1143804"/>
                  <a:gd name="connsiteY4" fmla="*/ 694035 h 735761"/>
                  <a:gd name="connsiteX5" fmla="*/ 1139308 w 1143804"/>
                  <a:gd name="connsiteY5" fmla="*/ 695472 h 735761"/>
                  <a:gd name="connsiteX6" fmla="*/ 1140311 w 1143804"/>
                  <a:gd name="connsiteY6" fmla="*/ 700085 h 735761"/>
                  <a:gd name="connsiteX7" fmla="*/ 1134812 w 1143804"/>
                  <a:gd name="connsiteY7" fmla="*/ 696911 h 735761"/>
                  <a:gd name="connsiteX8" fmla="*/ 1109327 w 1143804"/>
                  <a:gd name="connsiteY8" fmla="*/ 705060 h 735761"/>
                  <a:gd name="connsiteX9" fmla="*/ 428947 w 1143804"/>
                  <a:gd name="connsiteY9" fmla="*/ 615486 h 735761"/>
                  <a:gd name="connsiteX10" fmla="*/ 11184 w 1143804"/>
                  <a:gd name="connsiteY10" fmla="*/ 71046 h 735761"/>
                  <a:gd name="connsiteX11" fmla="*/ 5499 w 1143804"/>
                  <a:gd name="connsiteY11" fmla="*/ 44901 h 735761"/>
                  <a:gd name="connsiteX12" fmla="*/ 0 w 1143804"/>
                  <a:gd name="connsiteY12" fmla="*/ 41727 h 735761"/>
                  <a:gd name="connsiteX13" fmla="*/ 4496 w 1143804"/>
                  <a:gd name="connsiteY13" fmla="*/ 40289 h 735761"/>
                  <a:gd name="connsiteX14" fmla="*/ 3493 w 1143804"/>
                  <a:gd name="connsiteY14" fmla="*/ 35676 h 735761"/>
                  <a:gd name="connsiteX15" fmla="*/ 8992 w 1143804"/>
                  <a:gd name="connsiteY15" fmla="*/ 38851 h 735761"/>
                  <a:gd name="connsiteX16" fmla="*/ 34477 w 1143804"/>
                  <a:gd name="connsiteY16" fmla="*/ 30702 h 735761"/>
                  <a:gd name="connsiteX17" fmla="*/ 290619 w 1143804"/>
                  <a:gd name="connsiteY17" fmla="*/ 302 h 735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3804" h="735761">
                    <a:moveTo>
                      <a:pt x="290619" y="302"/>
                    </a:moveTo>
                    <a:cubicBezTo>
                      <a:pt x="435153" y="4056"/>
                      <a:pt x="580841" y="42901"/>
                      <a:pt x="714857" y="120275"/>
                    </a:cubicBezTo>
                    <a:cubicBezTo>
                      <a:pt x="929283" y="244074"/>
                      <a:pt x="1073229" y="443066"/>
                      <a:pt x="1132620" y="664715"/>
                    </a:cubicBezTo>
                    <a:lnTo>
                      <a:pt x="1138304" y="690860"/>
                    </a:lnTo>
                    <a:lnTo>
                      <a:pt x="1143804" y="694035"/>
                    </a:lnTo>
                    <a:lnTo>
                      <a:pt x="1139308" y="695472"/>
                    </a:lnTo>
                    <a:lnTo>
                      <a:pt x="1140311" y="700085"/>
                    </a:lnTo>
                    <a:lnTo>
                      <a:pt x="1134812" y="696911"/>
                    </a:lnTo>
                    <a:lnTo>
                      <a:pt x="1109327" y="705060"/>
                    </a:lnTo>
                    <a:cubicBezTo>
                      <a:pt x="887679" y="764450"/>
                      <a:pt x="643373" y="739285"/>
                      <a:pt x="428947" y="615486"/>
                    </a:cubicBezTo>
                    <a:cubicBezTo>
                      <a:pt x="214521" y="491687"/>
                      <a:pt x="70574" y="292695"/>
                      <a:pt x="11184" y="71046"/>
                    </a:cubicBezTo>
                    <a:lnTo>
                      <a:pt x="5499" y="44901"/>
                    </a:lnTo>
                    <a:lnTo>
                      <a:pt x="0" y="41727"/>
                    </a:lnTo>
                    <a:lnTo>
                      <a:pt x="4496" y="40289"/>
                    </a:lnTo>
                    <a:lnTo>
                      <a:pt x="3493" y="35676"/>
                    </a:lnTo>
                    <a:lnTo>
                      <a:pt x="8992" y="38851"/>
                    </a:lnTo>
                    <a:lnTo>
                      <a:pt x="34477" y="30702"/>
                    </a:lnTo>
                    <a:cubicBezTo>
                      <a:pt x="117595" y="8430"/>
                      <a:pt x="203899" y="-1950"/>
                      <a:pt x="290619" y="302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23FA6BA-2513-415C-BA4B-E879A41010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-4937151" y="4476018"/>
                <a:ext cx="1143804" cy="735761"/>
              </a:xfrm>
              <a:custGeom>
                <a:avLst/>
                <a:gdLst>
                  <a:gd name="connsiteX0" fmla="*/ 290619 w 1143804"/>
                  <a:gd name="connsiteY0" fmla="*/ 302 h 735761"/>
                  <a:gd name="connsiteX1" fmla="*/ 714857 w 1143804"/>
                  <a:gd name="connsiteY1" fmla="*/ 120275 h 735761"/>
                  <a:gd name="connsiteX2" fmla="*/ 1132620 w 1143804"/>
                  <a:gd name="connsiteY2" fmla="*/ 664715 h 735761"/>
                  <a:gd name="connsiteX3" fmla="*/ 1138304 w 1143804"/>
                  <a:gd name="connsiteY3" fmla="*/ 690860 h 735761"/>
                  <a:gd name="connsiteX4" fmla="*/ 1143804 w 1143804"/>
                  <a:gd name="connsiteY4" fmla="*/ 694035 h 735761"/>
                  <a:gd name="connsiteX5" fmla="*/ 1139308 w 1143804"/>
                  <a:gd name="connsiteY5" fmla="*/ 695472 h 735761"/>
                  <a:gd name="connsiteX6" fmla="*/ 1140311 w 1143804"/>
                  <a:gd name="connsiteY6" fmla="*/ 700085 h 735761"/>
                  <a:gd name="connsiteX7" fmla="*/ 1134812 w 1143804"/>
                  <a:gd name="connsiteY7" fmla="*/ 696911 h 735761"/>
                  <a:gd name="connsiteX8" fmla="*/ 1109327 w 1143804"/>
                  <a:gd name="connsiteY8" fmla="*/ 705060 h 735761"/>
                  <a:gd name="connsiteX9" fmla="*/ 428947 w 1143804"/>
                  <a:gd name="connsiteY9" fmla="*/ 615486 h 735761"/>
                  <a:gd name="connsiteX10" fmla="*/ 11184 w 1143804"/>
                  <a:gd name="connsiteY10" fmla="*/ 71046 h 735761"/>
                  <a:gd name="connsiteX11" fmla="*/ 5499 w 1143804"/>
                  <a:gd name="connsiteY11" fmla="*/ 44901 h 735761"/>
                  <a:gd name="connsiteX12" fmla="*/ 0 w 1143804"/>
                  <a:gd name="connsiteY12" fmla="*/ 41727 h 735761"/>
                  <a:gd name="connsiteX13" fmla="*/ 4496 w 1143804"/>
                  <a:gd name="connsiteY13" fmla="*/ 40289 h 735761"/>
                  <a:gd name="connsiteX14" fmla="*/ 3493 w 1143804"/>
                  <a:gd name="connsiteY14" fmla="*/ 35676 h 735761"/>
                  <a:gd name="connsiteX15" fmla="*/ 8992 w 1143804"/>
                  <a:gd name="connsiteY15" fmla="*/ 38851 h 735761"/>
                  <a:gd name="connsiteX16" fmla="*/ 34477 w 1143804"/>
                  <a:gd name="connsiteY16" fmla="*/ 30702 h 735761"/>
                  <a:gd name="connsiteX17" fmla="*/ 290619 w 1143804"/>
                  <a:gd name="connsiteY17" fmla="*/ 302 h 735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3804" h="735761">
                    <a:moveTo>
                      <a:pt x="290619" y="302"/>
                    </a:moveTo>
                    <a:cubicBezTo>
                      <a:pt x="435153" y="4056"/>
                      <a:pt x="580841" y="42901"/>
                      <a:pt x="714857" y="120275"/>
                    </a:cubicBezTo>
                    <a:cubicBezTo>
                      <a:pt x="929283" y="244074"/>
                      <a:pt x="1073229" y="443066"/>
                      <a:pt x="1132620" y="664715"/>
                    </a:cubicBezTo>
                    <a:lnTo>
                      <a:pt x="1138304" y="690860"/>
                    </a:lnTo>
                    <a:lnTo>
                      <a:pt x="1143804" y="694035"/>
                    </a:lnTo>
                    <a:lnTo>
                      <a:pt x="1139308" y="695472"/>
                    </a:lnTo>
                    <a:lnTo>
                      <a:pt x="1140311" y="700085"/>
                    </a:lnTo>
                    <a:lnTo>
                      <a:pt x="1134812" y="696911"/>
                    </a:lnTo>
                    <a:lnTo>
                      <a:pt x="1109327" y="705060"/>
                    </a:lnTo>
                    <a:cubicBezTo>
                      <a:pt x="887679" y="764450"/>
                      <a:pt x="643373" y="739285"/>
                      <a:pt x="428947" y="615486"/>
                    </a:cubicBezTo>
                    <a:cubicBezTo>
                      <a:pt x="214521" y="491687"/>
                      <a:pt x="70574" y="292695"/>
                      <a:pt x="11184" y="71046"/>
                    </a:cubicBezTo>
                    <a:lnTo>
                      <a:pt x="5499" y="44901"/>
                    </a:lnTo>
                    <a:lnTo>
                      <a:pt x="0" y="41727"/>
                    </a:lnTo>
                    <a:lnTo>
                      <a:pt x="4496" y="40289"/>
                    </a:lnTo>
                    <a:lnTo>
                      <a:pt x="3493" y="35676"/>
                    </a:lnTo>
                    <a:lnTo>
                      <a:pt x="8992" y="38851"/>
                    </a:lnTo>
                    <a:lnTo>
                      <a:pt x="34477" y="30702"/>
                    </a:lnTo>
                    <a:cubicBezTo>
                      <a:pt x="117595" y="8430"/>
                      <a:pt x="203899" y="-1950"/>
                      <a:pt x="290619" y="302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6239F02-2DBC-4CAC-AA3F-243D0649B9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6080955" y="5190567"/>
                <a:ext cx="1143804" cy="735761"/>
              </a:xfrm>
              <a:custGeom>
                <a:avLst/>
                <a:gdLst>
                  <a:gd name="connsiteX0" fmla="*/ 290619 w 1143804"/>
                  <a:gd name="connsiteY0" fmla="*/ 302 h 735761"/>
                  <a:gd name="connsiteX1" fmla="*/ 714857 w 1143804"/>
                  <a:gd name="connsiteY1" fmla="*/ 120275 h 735761"/>
                  <a:gd name="connsiteX2" fmla="*/ 1132620 w 1143804"/>
                  <a:gd name="connsiteY2" fmla="*/ 664715 h 735761"/>
                  <a:gd name="connsiteX3" fmla="*/ 1138304 w 1143804"/>
                  <a:gd name="connsiteY3" fmla="*/ 690860 h 735761"/>
                  <a:gd name="connsiteX4" fmla="*/ 1143804 w 1143804"/>
                  <a:gd name="connsiteY4" fmla="*/ 694035 h 735761"/>
                  <a:gd name="connsiteX5" fmla="*/ 1139308 w 1143804"/>
                  <a:gd name="connsiteY5" fmla="*/ 695472 h 735761"/>
                  <a:gd name="connsiteX6" fmla="*/ 1140311 w 1143804"/>
                  <a:gd name="connsiteY6" fmla="*/ 700085 h 735761"/>
                  <a:gd name="connsiteX7" fmla="*/ 1134812 w 1143804"/>
                  <a:gd name="connsiteY7" fmla="*/ 696911 h 735761"/>
                  <a:gd name="connsiteX8" fmla="*/ 1109327 w 1143804"/>
                  <a:gd name="connsiteY8" fmla="*/ 705060 h 735761"/>
                  <a:gd name="connsiteX9" fmla="*/ 428947 w 1143804"/>
                  <a:gd name="connsiteY9" fmla="*/ 615486 h 735761"/>
                  <a:gd name="connsiteX10" fmla="*/ 11184 w 1143804"/>
                  <a:gd name="connsiteY10" fmla="*/ 71046 h 735761"/>
                  <a:gd name="connsiteX11" fmla="*/ 5499 w 1143804"/>
                  <a:gd name="connsiteY11" fmla="*/ 44901 h 735761"/>
                  <a:gd name="connsiteX12" fmla="*/ 0 w 1143804"/>
                  <a:gd name="connsiteY12" fmla="*/ 41727 h 735761"/>
                  <a:gd name="connsiteX13" fmla="*/ 4496 w 1143804"/>
                  <a:gd name="connsiteY13" fmla="*/ 40289 h 735761"/>
                  <a:gd name="connsiteX14" fmla="*/ 3493 w 1143804"/>
                  <a:gd name="connsiteY14" fmla="*/ 35676 h 735761"/>
                  <a:gd name="connsiteX15" fmla="*/ 8992 w 1143804"/>
                  <a:gd name="connsiteY15" fmla="*/ 38851 h 735761"/>
                  <a:gd name="connsiteX16" fmla="*/ 34477 w 1143804"/>
                  <a:gd name="connsiteY16" fmla="*/ 30702 h 735761"/>
                  <a:gd name="connsiteX17" fmla="*/ 290619 w 1143804"/>
                  <a:gd name="connsiteY17" fmla="*/ 302 h 735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3804" h="735761">
                    <a:moveTo>
                      <a:pt x="290619" y="302"/>
                    </a:moveTo>
                    <a:cubicBezTo>
                      <a:pt x="435153" y="4056"/>
                      <a:pt x="580841" y="42901"/>
                      <a:pt x="714857" y="120275"/>
                    </a:cubicBezTo>
                    <a:cubicBezTo>
                      <a:pt x="929283" y="244074"/>
                      <a:pt x="1073229" y="443066"/>
                      <a:pt x="1132620" y="664715"/>
                    </a:cubicBezTo>
                    <a:lnTo>
                      <a:pt x="1138304" y="690860"/>
                    </a:lnTo>
                    <a:lnTo>
                      <a:pt x="1143804" y="694035"/>
                    </a:lnTo>
                    <a:lnTo>
                      <a:pt x="1139308" y="695472"/>
                    </a:lnTo>
                    <a:lnTo>
                      <a:pt x="1140311" y="700085"/>
                    </a:lnTo>
                    <a:lnTo>
                      <a:pt x="1134812" y="696911"/>
                    </a:lnTo>
                    <a:lnTo>
                      <a:pt x="1109327" y="705060"/>
                    </a:lnTo>
                    <a:cubicBezTo>
                      <a:pt x="887679" y="764450"/>
                      <a:pt x="643373" y="739285"/>
                      <a:pt x="428947" y="615486"/>
                    </a:cubicBezTo>
                    <a:cubicBezTo>
                      <a:pt x="214521" y="491687"/>
                      <a:pt x="70574" y="292695"/>
                      <a:pt x="11184" y="71046"/>
                    </a:cubicBezTo>
                    <a:lnTo>
                      <a:pt x="5499" y="44901"/>
                    </a:lnTo>
                    <a:lnTo>
                      <a:pt x="0" y="41727"/>
                    </a:lnTo>
                    <a:lnTo>
                      <a:pt x="4496" y="40289"/>
                    </a:lnTo>
                    <a:lnTo>
                      <a:pt x="3493" y="35676"/>
                    </a:lnTo>
                    <a:lnTo>
                      <a:pt x="8992" y="38851"/>
                    </a:lnTo>
                    <a:lnTo>
                      <a:pt x="34477" y="30702"/>
                    </a:lnTo>
                    <a:cubicBezTo>
                      <a:pt x="117595" y="8430"/>
                      <a:pt x="203899" y="-1950"/>
                      <a:pt x="290619" y="302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3B11F1A6-D8AC-465F-9ED9-554E58F73A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-4937151" y="5190567"/>
                <a:ext cx="1143804" cy="735761"/>
              </a:xfrm>
              <a:custGeom>
                <a:avLst/>
                <a:gdLst>
                  <a:gd name="connsiteX0" fmla="*/ 290619 w 1143804"/>
                  <a:gd name="connsiteY0" fmla="*/ 302 h 735761"/>
                  <a:gd name="connsiteX1" fmla="*/ 714857 w 1143804"/>
                  <a:gd name="connsiteY1" fmla="*/ 120275 h 735761"/>
                  <a:gd name="connsiteX2" fmla="*/ 1132620 w 1143804"/>
                  <a:gd name="connsiteY2" fmla="*/ 664715 h 735761"/>
                  <a:gd name="connsiteX3" fmla="*/ 1138304 w 1143804"/>
                  <a:gd name="connsiteY3" fmla="*/ 690860 h 735761"/>
                  <a:gd name="connsiteX4" fmla="*/ 1143804 w 1143804"/>
                  <a:gd name="connsiteY4" fmla="*/ 694035 h 735761"/>
                  <a:gd name="connsiteX5" fmla="*/ 1139308 w 1143804"/>
                  <a:gd name="connsiteY5" fmla="*/ 695472 h 735761"/>
                  <a:gd name="connsiteX6" fmla="*/ 1140311 w 1143804"/>
                  <a:gd name="connsiteY6" fmla="*/ 700085 h 735761"/>
                  <a:gd name="connsiteX7" fmla="*/ 1134812 w 1143804"/>
                  <a:gd name="connsiteY7" fmla="*/ 696911 h 735761"/>
                  <a:gd name="connsiteX8" fmla="*/ 1109327 w 1143804"/>
                  <a:gd name="connsiteY8" fmla="*/ 705060 h 735761"/>
                  <a:gd name="connsiteX9" fmla="*/ 428947 w 1143804"/>
                  <a:gd name="connsiteY9" fmla="*/ 615486 h 735761"/>
                  <a:gd name="connsiteX10" fmla="*/ 11184 w 1143804"/>
                  <a:gd name="connsiteY10" fmla="*/ 71046 h 735761"/>
                  <a:gd name="connsiteX11" fmla="*/ 5499 w 1143804"/>
                  <a:gd name="connsiteY11" fmla="*/ 44901 h 735761"/>
                  <a:gd name="connsiteX12" fmla="*/ 0 w 1143804"/>
                  <a:gd name="connsiteY12" fmla="*/ 41727 h 735761"/>
                  <a:gd name="connsiteX13" fmla="*/ 4496 w 1143804"/>
                  <a:gd name="connsiteY13" fmla="*/ 40289 h 735761"/>
                  <a:gd name="connsiteX14" fmla="*/ 3493 w 1143804"/>
                  <a:gd name="connsiteY14" fmla="*/ 35676 h 735761"/>
                  <a:gd name="connsiteX15" fmla="*/ 8992 w 1143804"/>
                  <a:gd name="connsiteY15" fmla="*/ 38851 h 735761"/>
                  <a:gd name="connsiteX16" fmla="*/ 34477 w 1143804"/>
                  <a:gd name="connsiteY16" fmla="*/ 30702 h 735761"/>
                  <a:gd name="connsiteX17" fmla="*/ 290619 w 1143804"/>
                  <a:gd name="connsiteY17" fmla="*/ 302 h 735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3804" h="735761">
                    <a:moveTo>
                      <a:pt x="290619" y="302"/>
                    </a:moveTo>
                    <a:cubicBezTo>
                      <a:pt x="435153" y="4056"/>
                      <a:pt x="580841" y="42901"/>
                      <a:pt x="714857" y="120275"/>
                    </a:cubicBezTo>
                    <a:cubicBezTo>
                      <a:pt x="929283" y="244074"/>
                      <a:pt x="1073229" y="443066"/>
                      <a:pt x="1132620" y="664715"/>
                    </a:cubicBezTo>
                    <a:lnTo>
                      <a:pt x="1138304" y="690860"/>
                    </a:lnTo>
                    <a:lnTo>
                      <a:pt x="1143804" y="694035"/>
                    </a:lnTo>
                    <a:lnTo>
                      <a:pt x="1139308" y="695472"/>
                    </a:lnTo>
                    <a:lnTo>
                      <a:pt x="1140311" y="700085"/>
                    </a:lnTo>
                    <a:lnTo>
                      <a:pt x="1134812" y="696911"/>
                    </a:lnTo>
                    <a:lnTo>
                      <a:pt x="1109327" y="705060"/>
                    </a:lnTo>
                    <a:cubicBezTo>
                      <a:pt x="887679" y="764450"/>
                      <a:pt x="643373" y="739285"/>
                      <a:pt x="428947" y="615486"/>
                    </a:cubicBezTo>
                    <a:cubicBezTo>
                      <a:pt x="214521" y="491687"/>
                      <a:pt x="70574" y="292695"/>
                      <a:pt x="11184" y="71046"/>
                    </a:cubicBezTo>
                    <a:lnTo>
                      <a:pt x="5499" y="44901"/>
                    </a:lnTo>
                    <a:lnTo>
                      <a:pt x="0" y="41727"/>
                    </a:lnTo>
                    <a:lnTo>
                      <a:pt x="4496" y="40289"/>
                    </a:lnTo>
                    <a:lnTo>
                      <a:pt x="3493" y="35676"/>
                    </a:lnTo>
                    <a:lnTo>
                      <a:pt x="8992" y="38851"/>
                    </a:lnTo>
                    <a:lnTo>
                      <a:pt x="34477" y="30702"/>
                    </a:lnTo>
                    <a:cubicBezTo>
                      <a:pt x="117595" y="8430"/>
                      <a:pt x="203899" y="-1950"/>
                      <a:pt x="290619" y="302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066101D-03CF-4DB9-B962-F7DB806FD1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6080955" y="5934581"/>
                <a:ext cx="1143804" cy="735761"/>
              </a:xfrm>
              <a:custGeom>
                <a:avLst/>
                <a:gdLst>
                  <a:gd name="connsiteX0" fmla="*/ 290619 w 1143804"/>
                  <a:gd name="connsiteY0" fmla="*/ 302 h 735761"/>
                  <a:gd name="connsiteX1" fmla="*/ 714857 w 1143804"/>
                  <a:gd name="connsiteY1" fmla="*/ 120275 h 735761"/>
                  <a:gd name="connsiteX2" fmla="*/ 1132620 w 1143804"/>
                  <a:gd name="connsiteY2" fmla="*/ 664715 h 735761"/>
                  <a:gd name="connsiteX3" fmla="*/ 1138304 w 1143804"/>
                  <a:gd name="connsiteY3" fmla="*/ 690860 h 735761"/>
                  <a:gd name="connsiteX4" fmla="*/ 1143804 w 1143804"/>
                  <a:gd name="connsiteY4" fmla="*/ 694035 h 735761"/>
                  <a:gd name="connsiteX5" fmla="*/ 1139308 w 1143804"/>
                  <a:gd name="connsiteY5" fmla="*/ 695472 h 735761"/>
                  <a:gd name="connsiteX6" fmla="*/ 1140311 w 1143804"/>
                  <a:gd name="connsiteY6" fmla="*/ 700085 h 735761"/>
                  <a:gd name="connsiteX7" fmla="*/ 1134812 w 1143804"/>
                  <a:gd name="connsiteY7" fmla="*/ 696911 h 735761"/>
                  <a:gd name="connsiteX8" fmla="*/ 1109327 w 1143804"/>
                  <a:gd name="connsiteY8" fmla="*/ 705060 h 735761"/>
                  <a:gd name="connsiteX9" fmla="*/ 428947 w 1143804"/>
                  <a:gd name="connsiteY9" fmla="*/ 615486 h 735761"/>
                  <a:gd name="connsiteX10" fmla="*/ 11184 w 1143804"/>
                  <a:gd name="connsiteY10" fmla="*/ 71046 h 735761"/>
                  <a:gd name="connsiteX11" fmla="*/ 5499 w 1143804"/>
                  <a:gd name="connsiteY11" fmla="*/ 44901 h 735761"/>
                  <a:gd name="connsiteX12" fmla="*/ 0 w 1143804"/>
                  <a:gd name="connsiteY12" fmla="*/ 41727 h 735761"/>
                  <a:gd name="connsiteX13" fmla="*/ 4496 w 1143804"/>
                  <a:gd name="connsiteY13" fmla="*/ 40289 h 735761"/>
                  <a:gd name="connsiteX14" fmla="*/ 3493 w 1143804"/>
                  <a:gd name="connsiteY14" fmla="*/ 35676 h 735761"/>
                  <a:gd name="connsiteX15" fmla="*/ 8992 w 1143804"/>
                  <a:gd name="connsiteY15" fmla="*/ 38851 h 735761"/>
                  <a:gd name="connsiteX16" fmla="*/ 34477 w 1143804"/>
                  <a:gd name="connsiteY16" fmla="*/ 30702 h 735761"/>
                  <a:gd name="connsiteX17" fmla="*/ 290619 w 1143804"/>
                  <a:gd name="connsiteY17" fmla="*/ 302 h 735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3804" h="735761">
                    <a:moveTo>
                      <a:pt x="290619" y="302"/>
                    </a:moveTo>
                    <a:cubicBezTo>
                      <a:pt x="435153" y="4056"/>
                      <a:pt x="580841" y="42901"/>
                      <a:pt x="714857" y="120275"/>
                    </a:cubicBezTo>
                    <a:cubicBezTo>
                      <a:pt x="929283" y="244074"/>
                      <a:pt x="1073229" y="443066"/>
                      <a:pt x="1132620" y="664715"/>
                    </a:cubicBezTo>
                    <a:lnTo>
                      <a:pt x="1138304" y="690860"/>
                    </a:lnTo>
                    <a:lnTo>
                      <a:pt x="1143804" y="694035"/>
                    </a:lnTo>
                    <a:lnTo>
                      <a:pt x="1139308" y="695472"/>
                    </a:lnTo>
                    <a:lnTo>
                      <a:pt x="1140311" y="700085"/>
                    </a:lnTo>
                    <a:lnTo>
                      <a:pt x="1134812" y="696911"/>
                    </a:lnTo>
                    <a:lnTo>
                      <a:pt x="1109327" y="705060"/>
                    </a:lnTo>
                    <a:cubicBezTo>
                      <a:pt x="887679" y="764450"/>
                      <a:pt x="643373" y="739285"/>
                      <a:pt x="428947" y="615486"/>
                    </a:cubicBezTo>
                    <a:cubicBezTo>
                      <a:pt x="214521" y="491687"/>
                      <a:pt x="70574" y="292695"/>
                      <a:pt x="11184" y="71046"/>
                    </a:cubicBezTo>
                    <a:lnTo>
                      <a:pt x="5499" y="44901"/>
                    </a:lnTo>
                    <a:lnTo>
                      <a:pt x="0" y="41727"/>
                    </a:lnTo>
                    <a:lnTo>
                      <a:pt x="4496" y="40289"/>
                    </a:lnTo>
                    <a:lnTo>
                      <a:pt x="3493" y="35676"/>
                    </a:lnTo>
                    <a:lnTo>
                      <a:pt x="8992" y="38851"/>
                    </a:lnTo>
                    <a:lnTo>
                      <a:pt x="34477" y="30702"/>
                    </a:lnTo>
                    <a:cubicBezTo>
                      <a:pt x="117595" y="8430"/>
                      <a:pt x="203899" y="-1950"/>
                      <a:pt x="290619" y="302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45EFA12-DAD4-4108-B86D-C86A4CC88D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-4937151" y="5934581"/>
                <a:ext cx="1143804" cy="735761"/>
              </a:xfrm>
              <a:custGeom>
                <a:avLst/>
                <a:gdLst>
                  <a:gd name="connsiteX0" fmla="*/ 290619 w 1143804"/>
                  <a:gd name="connsiteY0" fmla="*/ 302 h 735761"/>
                  <a:gd name="connsiteX1" fmla="*/ 714857 w 1143804"/>
                  <a:gd name="connsiteY1" fmla="*/ 120275 h 735761"/>
                  <a:gd name="connsiteX2" fmla="*/ 1132620 w 1143804"/>
                  <a:gd name="connsiteY2" fmla="*/ 664715 h 735761"/>
                  <a:gd name="connsiteX3" fmla="*/ 1138304 w 1143804"/>
                  <a:gd name="connsiteY3" fmla="*/ 690860 h 735761"/>
                  <a:gd name="connsiteX4" fmla="*/ 1143804 w 1143804"/>
                  <a:gd name="connsiteY4" fmla="*/ 694035 h 735761"/>
                  <a:gd name="connsiteX5" fmla="*/ 1139308 w 1143804"/>
                  <a:gd name="connsiteY5" fmla="*/ 695472 h 735761"/>
                  <a:gd name="connsiteX6" fmla="*/ 1140311 w 1143804"/>
                  <a:gd name="connsiteY6" fmla="*/ 700085 h 735761"/>
                  <a:gd name="connsiteX7" fmla="*/ 1134812 w 1143804"/>
                  <a:gd name="connsiteY7" fmla="*/ 696911 h 735761"/>
                  <a:gd name="connsiteX8" fmla="*/ 1109327 w 1143804"/>
                  <a:gd name="connsiteY8" fmla="*/ 705060 h 735761"/>
                  <a:gd name="connsiteX9" fmla="*/ 428947 w 1143804"/>
                  <a:gd name="connsiteY9" fmla="*/ 615486 h 735761"/>
                  <a:gd name="connsiteX10" fmla="*/ 11184 w 1143804"/>
                  <a:gd name="connsiteY10" fmla="*/ 71046 h 735761"/>
                  <a:gd name="connsiteX11" fmla="*/ 5499 w 1143804"/>
                  <a:gd name="connsiteY11" fmla="*/ 44901 h 735761"/>
                  <a:gd name="connsiteX12" fmla="*/ 0 w 1143804"/>
                  <a:gd name="connsiteY12" fmla="*/ 41727 h 735761"/>
                  <a:gd name="connsiteX13" fmla="*/ 4496 w 1143804"/>
                  <a:gd name="connsiteY13" fmla="*/ 40289 h 735761"/>
                  <a:gd name="connsiteX14" fmla="*/ 3493 w 1143804"/>
                  <a:gd name="connsiteY14" fmla="*/ 35676 h 735761"/>
                  <a:gd name="connsiteX15" fmla="*/ 8992 w 1143804"/>
                  <a:gd name="connsiteY15" fmla="*/ 38851 h 735761"/>
                  <a:gd name="connsiteX16" fmla="*/ 34477 w 1143804"/>
                  <a:gd name="connsiteY16" fmla="*/ 30702 h 735761"/>
                  <a:gd name="connsiteX17" fmla="*/ 290619 w 1143804"/>
                  <a:gd name="connsiteY17" fmla="*/ 302 h 735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3804" h="735761">
                    <a:moveTo>
                      <a:pt x="290619" y="302"/>
                    </a:moveTo>
                    <a:cubicBezTo>
                      <a:pt x="435153" y="4056"/>
                      <a:pt x="580841" y="42901"/>
                      <a:pt x="714857" y="120275"/>
                    </a:cubicBezTo>
                    <a:cubicBezTo>
                      <a:pt x="929283" y="244074"/>
                      <a:pt x="1073229" y="443066"/>
                      <a:pt x="1132620" y="664715"/>
                    </a:cubicBezTo>
                    <a:lnTo>
                      <a:pt x="1138304" y="690860"/>
                    </a:lnTo>
                    <a:lnTo>
                      <a:pt x="1143804" y="694035"/>
                    </a:lnTo>
                    <a:lnTo>
                      <a:pt x="1139308" y="695472"/>
                    </a:lnTo>
                    <a:lnTo>
                      <a:pt x="1140311" y="700085"/>
                    </a:lnTo>
                    <a:lnTo>
                      <a:pt x="1134812" y="696911"/>
                    </a:lnTo>
                    <a:lnTo>
                      <a:pt x="1109327" y="705060"/>
                    </a:lnTo>
                    <a:cubicBezTo>
                      <a:pt x="887679" y="764450"/>
                      <a:pt x="643373" y="739285"/>
                      <a:pt x="428947" y="615486"/>
                    </a:cubicBezTo>
                    <a:cubicBezTo>
                      <a:pt x="214521" y="491687"/>
                      <a:pt x="70574" y="292695"/>
                      <a:pt x="11184" y="71046"/>
                    </a:cubicBezTo>
                    <a:lnTo>
                      <a:pt x="5499" y="44901"/>
                    </a:lnTo>
                    <a:lnTo>
                      <a:pt x="0" y="41727"/>
                    </a:lnTo>
                    <a:lnTo>
                      <a:pt x="4496" y="40289"/>
                    </a:lnTo>
                    <a:lnTo>
                      <a:pt x="3493" y="35676"/>
                    </a:lnTo>
                    <a:lnTo>
                      <a:pt x="8992" y="38851"/>
                    </a:lnTo>
                    <a:lnTo>
                      <a:pt x="34477" y="30702"/>
                    </a:lnTo>
                    <a:cubicBezTo>
                      <a:pt x="117595" y="8430"/>
                      <a:pt x="203899" y="-1950"/>
                      <a:pt x="290619" y="302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51FE0DB-0A7E-417A-B47D-569C4FB9A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1736442" y="397061"/>
              <a:ext cx="1785983" cy="2208479"/>
              <a:chOff x="2725201" y="4453039"/>
              <a:chExt cx="1785983" cy="2208479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8596D8F-CB16-49CF-B881-3AF402821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0" flipH="1">
                <a:off x="3618192" y="4453039"/>
                <a:ext cx="0" cy="220847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CF37FB24-AFCD-493D-B340-7EED10E977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2738439" y="5243393"/>
                <a:ext cx="176093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789B142B-6F71-458C-8CAC-4B3E1A4415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725201" y="4861779"/>
                <a:ext cx="1785983" cy="1799739"/>
              </a:xfrm>
              <a:custGeom>
                <a:avLst/>
                <a:gdLst>
                  <a:gd name="connsiteX0" fmla="*/ 440819 w 1785983"/>
                  <a:gd name="connsiteY0" fmla="*/ 59 h 1799739"/>
                  <a:gd name="connsiteX1" fmla="*/ 845918 w 1785983"/>
                  <a:gd name="connsiteY1" fmla="*/ 261596 h 1799739"/>
                  <a:gd name="connsiteX2" fmla="*/ 892992 w 1785983"/>
                  <a:gd name="connsiteY2" fmla="*/ 360758 h 1799739"/>
                  <a:gd name="connsiteX3" fmla="*/ 892992 w 1785983"/>
                  <a:gd name="connsiteY3" fmla="*/ 365372 h 1799739"/>
                  <a:gd name="connsiteX4" fmla="*/ 940065 w 1785983"/>
                  <a:gd name="connsiteY4" fmla="*/ 266212 h 1799739"/>
                  <a:gd name="connsiteX5" fmla="*/ 1406106 w 1785983"/>
                  <a:gd name="connsiteY5" fmla="*/ 8338 h 1799739"/>
                  <a:gd name="connsiteX6" fmla="*/ 1022901 w 1785983"/>
                  <a:gd name="connsiteY6" fmla="*/ 1699451 h 1799739"/>
                  <a:gd name="connsiteX7" fmla="*/ 892991 w 1785983"/>
                  <a:gd name="connsiteY7" fmla="*/ 1799739 h 1799739"/>
                  <a:gd name="connsiteX8" fmla="*/ 892991 w 1785983"/>
                  <a:gd name="connsiteY8" fmla="*/ 1795123 h 1799739"/>
                  <a:gd name="connsiteX9" fmla="*/ 763082 w 1785983"/>
                  <a:gd name="connsiteY9" fmla="*/ 1694835 h 1799739"/>
                  <a:gd name="connsiteX10" fmla="*/ 379877 w 1785983"/>
                  <a:gd name="connsiteY10" fmla="*/ 3722 h 1799739"/>
                  <a:gd name="connsiteX11" fmla="*/ 440819 w 1785983"/>
                  <a:gd name="connsiteY11" fmla="*/ 59 h 1799739"/>
                  <a:gd name="connsiteX0" fmla="*/ 440819 w 1785983"/>
                  <a:gd name="connsiteY0" fmla="*/ 59 h 1849891"/>
                  <a:gd name="connsiteX1" fmla="*/ 845918 w 1785983"/>
                  <a:gd name="connsiteY1" fmla="*/ 261596 h 1849891"/>
                  <a:gd name="connsiteX2" fmla="*/ 892992 w 1785983"/>
                  <a:gd name="connsiteY2" fmla="*/ 360758 h 1849891"/>
                  <a:gd name="connsiteX3" fmla="*/ 892992 w 1785983"/>
                  <a:gd name="connsiteY3" fmla="*/ 365372 h 1849891"/>
                  <a:gd name="connsiteX4" fmla="*/ 940065 w 1785983"/>
                  <a:gd name="connsiteY4" fmla="*/ 266212 h 1849891"/>
                  <a:gd name="connsiteX5" fmla="*/ 1406106 w 1785983"/>
                  <a:gd name="connsiteY5" fmla="*/ 8338 h 1849891"/>
                  <a:gd name="connsiteX6" fmla="*/ 1022901 w 1785983"/>
                  <a:gd name="connsiteY6" fmla="*/ 1699451 h 1849891"/>
                  <a:gd name="connsiteX7" fmla="*/ 892991 w 1785983"/>
                  <a:gd name="connsiteY7" fmla="*/ 1799739 h 1849891"/>
                  <a:gd name="connsiteX8" fmla="*/ 838223 w 1785983"/>
                  <a:gd name="connsiteY8" fmla="*/ 1849891 h 1849891"/>
                  <a:gd name="connsiteX9" fmla="*/ 763082 w 1785983"/>
                  <a:gd name="connsiteY9" fmla="*/ 1694835 h 1849891"/>
                  <a:gd name="connsiteX10" fmla="*/ 379877 w 1785983"/>
                  <a:gd name="connsiteY10" fmla="*/ 3722 h 1849891"/>
                  <a:gd name="connsiteX11" fmla="*/ 440819 w 1785983"/>
                  <a:gd name="connsiteY11" fmla="*/ 59 h 1849891"/>
                  <a:gd name="connsiteX0" fmla="*/ 440819 w 1785983"/>
                  <a:gd name="connsiteY0" fmla="*/ 59 h 1799739"/>
                  <a:gd name="connsiteX1" fmla="*/ 845918 w 1785983"/>
                  <a:gd name="connsiteY1" fmla="*/ 261596 h 1799739"/>
                  <a:gd name="connsiteX2" fmla="*/ 892992 w 1785983"/>
                  <a:gd name="connsiteY2" fmla="*/ 360758 h 1799739"/>
                  <a:gd name="connsiteX3" fmla="*/ 892992 w 1785983"/>
                  <a:gd name="connsiteY3" fmla="*/ 365372 h 1799739"/>
                  <a:gd name="connsiteX4" fmla="*/ 940065 w 1785983"/>
                  <a:gd name="connsiteY4" fmla="*/ 266212 h 1799739"/>
                  <a:gd name="connsiteX5" fmla="*/ 1406106 w 1785983"/>
                  <a:gd name="connsiteY5" fmla="*/ 8338 h 1799739"/>
                  <a:gd name="connsiteX6" fmla="*/ 1022901 w 1785983"/>
                  <a:gd name="connsiteY6" fmla="*/ 1699451 h 1799739"/>
                  <a:gd name="connsiteX7" fmla="*/ 892991 w 1785983"/>
                  <a:gd name="connsiteY7" fmla="*/ 1799739 h 1799739"/>
                  <a:gd name="connsiteX8" fmla="*/ 763082 w 1785983"/>
                  <a:gd name="connsiteY8" fmla="*/ 1694835 h 1799739"/>
                  <a:gd name="connsiteX9" fmla="*/ 379877 w 1785983"/>
                  <a:gd name="connsiteY9" fmla="*/ 3722 h 1799739"/>
                  <a:gd name="connsiteX10" fmla="*/ 440819 w 1785983"/>
                  <a:gd name="connsiteY10" fmla="*/ 59 h 1799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85983" h="1799739">
                    <a:moveTo>
                      <a:pt x="440819" y="59"/>
                    </a:moveTo>
                    <a:cubicBezTo>
                      <a:pt x="584367" y="2557"/>
                      <a:pt x="735105" y="83293"/>
                      <a:pt x="845918" y="261596"/>
                    </a:cubicBezTo>
                    <a:lnTo>
                      <a:pt x="892992" y="360758"/>
                    </a:lnTo>
                    <a:lnTo>
                      <a:pt x="892992" y="365372"/>
                    </a:lnTo>
                    <a:lnTo>
                      <a:pt x="940065" y="266212"/>
                    </a:lnTo>
                    <a:cubicBezTo>
                      <a:pt x="1066709" y="62437"/>
                      <a:pt x="1245499" y="-13903"/>
                      <a:pt x="1406106" y="8338"/>
                    </a:cubicBezTo>
                    <a:cubicBezTo>
                      <a:pt x="1827702" y="66720"/>
                      <a:pt x="2124001" y="804388"/>
                      <a:pt x="1022901" y="1699451"/>
                    </a:cubicBezTo>
                    <a:lnTo>
                      <a:pt x="892991" y="1799739"/>
                    </a:lnTo>
                    <a:lnTo>
                      <a:pt x="763082" y="1694835"/>
                    </a:lnTo>
                    <a:cubicBezTo>
                      <a:pt x="-338018" y="799772"/>
                      <a:pt x="-41719" y="62104"/>
                      <a:pt x="379877" y="3722"/>
                    </a:cubicBezTo>
                    <a:cubicBezTo>
                      <a:pt x="399953" y="942"/>
                      <a:pt x="420313" y="-298"/>
                      <a:pt x="440819" y="59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  <a:latin typeface="Bell MT" panose="02020503060305020303" pitchFamily="18" charset="0"/>
                </a:endParaRPr>
              </a:p>
            </p:txBody>
          </p:sp>
          <p:sp>
            <p:nvSpPr>
              <p:cNvPr id="62" name="Rectangle 30">
                <a:extLst>
                  <a:ext uri="{FF2B5EF4-FFF2-40B4-BE49-F238E27FC236}">
                    <a16:creationId xmlns:a16="http://schemas.microsoft.com/office/drawing/2014/main" id="{E577B59B-3FF5-4CE3-B8CD-B37F6E4E4F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2700000">
                <a:off x="3124232" y="5447997"/>
                <a:ext cx="987915" cy="987915"/>
              </a:xfrm>
              <a:custGeom>
                <a:avLst/>
                <a:gdLst>
                  <a:gd name="connsiteX0" fmla="*/ 0 w 1302493"/>
                  <a:gd name="connsiteY0" fmla="*/ 0 h 1302493"/>
                  <a:gd name="connsiteX1" fmla="*/ 1302493 w 1302493"/>
                  <a:gd name="connsiteY1" fmla="*/ 0 h 1302493"/>
                  <a:gd name="connsiteX2" fmla="*/ 1302493 w 1302493"/>
                  <a:gd name="connsiteY2" fmla="*/ 1302493 h 1302493"/>
                  <a:gd name="connsiteX3" fmla="*/ 0 w 1302493"/>
                  <a:gd name="connsiteY3" fmla="*/ 1302493 h 1302493"/>
                  <a:gd name="connsiteX4" fmla="*/ 0 w 1302493"/>
                  <a:gd name="connsiteY4" fmla="*/ 0 h 1302493"/>
                  <a:gd name="connsiteX0" fmla="*/ 1302493 w 1393933"/>
                  <a:gd name="connsiteY0" fmla="*/ 1302493 h 1393933"/>
                  <a:gd name="connsiteX1" fmla="*/ 0 w 1393933"/>
                  <a:gd name="connsiteY1" fmla="*/ 1302493 h 1393933"/>
                  <a:gd name="connsiteX2" fmla="*/ 0 w 1393933"/>
                  <a:gd name="connsiteY2" fmla="*/ 0 h 1393933"/>
                  <a:gd name="connsiteX3" fmla="*/ 1302493 w 1393933"/>
                  <a:gd name="connsiteY3" fmla="*/ 0 h 1393933"/>
                  <a:gd name="connsiteX4" fmla="*/ 1393933 w 1393933"/>
                  <a:gd name="connsiteY4" fmla="*/ 1393933 h 1393933"/>
                  <a:gd name="connsiteX0" fmla="*/ 0 w 1393933"/>
                  <a:gd name="connsiteY0" fmla="*/ 1302493 h 1393933"/>
                  <a:gd name="connsiteX1" fmla="*/ 0 w 1393933"/>
                  <a:gd name="connsiteY1" fmla="*/ 0 h 1393933"/>
                  <a:gd name="connsiteX2" fmla="*/ 1302493 w 1393933"/>
                  <a:gd name="connsiteY2" fmla="*/ 0 h 1393933"/>
                  <a:gd name="connsiteX3" fmla="*/ 1393933 w 1393933"/>
                  <a:gd name="connsiteY3" fmla="*/ 1393933 h 1393933"/>
                  <a:gd name="connsiteX0" fmla="*/ 0 w 1302493"/>
                  <a:gd name="connsiteY0" fmla="*/ 1302493 h 1302493"/>
                  <a:gd name="connsiteX1" fmla="*/ 0 w 1302493"/>
                  <a:gd name="connsiteY1" fmla="*/ 0 h 1302493"/>
                  <a:gd name="connsiteX2" fmla="*/ 1302493 w 1302493"/>
                  <a:gd name="connsiteY2" fmla="*/ 0 h 1302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02493" h="1302493">
                    <a:moveTo>
                      <a:pt x="0" y="1302493"/>
                    </a:moveTo>
                    <a:lnTo>
                      <a:pt x="0" y="0"/>
                    </a:lnTo>
                    <a:lnTo>
                      <a:pt x="1302493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30">
                <a:extLst>
                  <a:ext uri="{FF2B5EF4-FFF2-40B4-BE49-F238E27FC236}">
                    <a16:creationId xmlns:a16="http://schemas.microsoft.com/office/drawing/2014/main" id="{912FC165-D3BB-433A-BEED-90223608AB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2700000">
                <a:off x="3315029" y="5983110"/>
                <a:ext cx="606323" cy="606323"/>
              </a:xfrm>
              <a:custGeom>
                <a:avLst/>
                <a:gdLst>
                  <a:gd name="connsiteX0" fmla="*/ 0 w 1302493"/>
                  <a:gd name="connsiteY0" fmla="*/ 0 h 1302493"/>
                  <a:gd name="connsiteX1" fmla="*/ 1302493 w 1302493"/>
                  <a:gd name="connsiteY1" fmla="*/ 0 h 1302493"/>
                  <a:gd name="connsiteX2" fmla="*/ 1302493 w 1302493"/>
                  <a:gd name="connsiteY2" fmla="*/ 1302493 h 1302493"/>
                  <a:gd name="connsiteX3" fmla="*/ 0 w 1302493"/>
                  <a:gd name="connsiteY3" fmla="*/ 1302493 h 1302493"/>
                  <a:gd name="connsiteX4" fmla="*/ 0 w 1302493"/>
                  <a:gd name="connsiteY4" fmla="*/ 0 h 1302493"/>
                  <a:gd name="connsiteX0" fmla="*/ 1302493 w 1393933"/>
                  <a:gd name="connsiteY0" fmla="*/ 1302493 h 1393933"/>
                  <a:gd name="connsiteX1" fmla="*/ 0 w 1393933"/>
                  <a:gd name="connsiteY1" fmla="*/ 1302493 h 1393933"/>
                  <a:gd name="connsiteX2" fmla="*/ 0 w 1393933"/>
                  <a:gd name="connsiteY2" fmla="*/ 0 h 1393933"/>
                  <a:gd name="connsiteX3" fmla="*/ 1302493 w 1393933"/>
                  <a:gd name="connsiteY3" fmla="*/ 0 h 1393933"/>
                  <a:gd name="connsiteX4" fmla="*/ 1393933 w 1393933"/>
                  <a:gd name="connsiteY4" fmla="*/ 1393933 h 1393933"/>
                  <a:gd name="connsiteX0" fmla="*/ 0 w 1393933"/>
                  <a:gd name="connsiteY0" fmla="*/ 1302493 h 1393933"/>
                  <a:gd name="connsiteX1" fmla="*/ 0 w 1393933"/>
                  <a:gd name="connsiteY1" fmla="*/ 0 h 1393933"/>
                  <a:gd name="connsiteX2" fmla="*/ 1302493 w 1393933"/>
                  <a:gd name="connsiteY2" fmla="*/ 0 h 1393933"/>
                  <a:gd name="connsiteX3" fmla="*/ 1393933 w 1393933"/>
                  <a:gd name="connsiteY3" fmla="*/ 1393933 h 1393933"/>
                  <a:gd name="connsiteX0" fmla="*/ 0 w 1302493"/>
                  <a:gd name="connsiteY0" fmla="*/ 1302493 h 1302493"/>
                  <a:gd name="connsiteX1" fmla="*/ 0 w 1302493"/>
                  <a:gd name="connsiteY1" fmla="*/ 0 h 1302493"/>
                  <a:gd name="connsiteX2" fmla="*/ 1302493 w 1302493"/>
                  <a:gd name="connsiteY2" fmla="*/ 0 h 1302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02493" h="1302493">
                    <a:moveTo>
                      <a:pt x="0" y="1302493"/>
                    </a:moveTo>
                    <a:lnTo>
                      <a:pt x="0" y="0"/>
                    </a:lnTo>
                    <a:lnTo>
                      <a:pt x="1302493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09A7342-6944-4593-A8CB-2E56FC75E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 flipV="1">
              <a:off x="2226591" y="2385858"/>
              <a:ext cx="864005" cy="1032464"/>
              <a:chOff x="2207971" y="2384401"/>
              <a:chExt cx="864005" cy="1032464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4BBFA3E1-95AC-4B97-94E0-FA975C6A1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5F0692E3-CEC8-47C3-B77F-E9C8614F65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9B80E6A3-263D-4DD4-8C58-EA2BB38C5B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5AA2C02F-3722-4124-9F30-AB9D6F052AA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8B6EC254-9786-4485-A07E-0F055DA9580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AB57BFA-A302-43AD-B2D6-EE3191DDD7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758529" y="5784159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EEABC33-1767-4B45-924F-3ECD00964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36934" y="834250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0748559-962C-4EC9-A1EC-E5E55AFDFB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91286" y="1090043"/>
              <a:ext cx="901736" cy="2160000"/>
              <a:chOff x="8217770" y="397306"/>
              <a:chExt cx="901736" cy="2160000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CB099024-D74B-47AA-8E9C-40AF75B947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8668638" y="397306"/>
                <a:ext cx="0" cy="216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34AC7ACA-BFE6-46A8-A8AA-78602ED708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8217770" y="397306"/>
                <a:ext cx="901736" cy="1868598"/>
              </a:xfrm>
              <a:custGeom>
                <a:avLst/>
                <a:gdLst>
                  <a:gd name="connsiteX0" fmla="*/ 450869 w 901736"/>
                  <a:gd name="connsiteY0" fmla="*/ 0 h 1868598"/>
                  <a:gd name="connsiteX1" fmla="*/ 450868 w 901736"/>
                  <a:gd name="connsiteY1" fmla="*/ 0 h 1868598"/>
                  <a:gd name="connsiteX2" fmla="*/ 450867 w 901736"/>
                  <a:gd name="connsiteY2" fmla="*/ 0 h 1868598"/>
                  <a:gd name="connsiteX3" fmla="*/ 409125 w 901736"/>
                  <a:gd name="connsiteY3" fmla="*/ 52638 h 1868598"/>
                  <a:gd name="connsiteX4" fmla="*/ 7089 w 901736"/>
                  <a:gd name="connsiteY4" fmla="*/ 1225278 h 1868598"/>
                  <a:gd name="connsiteX5" fmla="*/ 140 w 901736"/>
                  <a:gd name="connsiteY5" fmla="*/ 1416229 h 1868598"/>
                  <a:gd name="connsiteX6" fmla="*/ 141 w 901736"/>
                  <a:gd name="connsiteY6" fmla="*/ 1416229 h 1868598"/>
                  <a:gd name="connsiteX7" fmla="*/ 0 w 901736"/>
                  <a:gd name="connsiteY7" fmla="*/ 1420099 h 1868598"/>
                  <a:gd name="connsiteX8" fmla="*/ 9012 w 901736"/>
                  <a:gd name="connsiteY8" fmla="*/ 1509500 h 1868598"/>
                  <a:gd name="connsiteX9" fmla="*/ 449610 w 901736"/>
                  <a:gd name="connsiteY9" fmla="*/ 1868598 h 1868598"/>
                  <a:gd name="connsiteX10" fmla="*/ 450868 w 901736"/>
                  <a:gd name="connsiteY10" fmla="*/ 1868471 h 1868598"/>
                  <a:gd name="connsiteX11" fmla="*/ 452126 w 901736"/>
                  <a:gd name="connsiteY11" fmla="*/ 1868598 h 1868598"/>
                  <a:gd name="connsiteX12" fmla="*/ 892724 w 901736"/>
                  <a:gd name="connsiteY12" fmla="*/ 1509500 h 1868598"/>
                  <a:gd name="connsiteX13" fmla="*/ 901736 w 901736"/>
                  <a:gd name="connsiteY13" fmla="*/ 1420099 h 1868598"/>
                  <a:gd name="connsiteX14" fmla="*/ 901595 w 901736"/>
                  <a:gd name="connsiteY14" fmla="*/ 1416229 h 1868598"/>
                  <a:gd name="connsiteX15" fmla="*/ 901596 w 901736"/>
                  <a:gd name="connsiteY15" fmla="*/ 1416229 h 1868598"/>
                  <a:gd name="connsiteX16" fmla="*/ 894647 w 901736"/>
                  <a:gd name="connsiteY16" fmla="*/ 1225278 h 1868598"/>
                  <a:gd name="connsiteX17" fmla="*/ 492611 w 901736"/>
                  <a:gd name="connsiteY17" fmla="*/ 52638 h 1868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01736" h="1868598">
                    <a:moveTo>
                      <a:pt x="450869" y="0"/>
                    </a:moveTo>
                    <a:lnTo>
                      <a:pt x="450868" y="0"/>
                    </a:lnTo>
                    <a:lnTo>
                      <a:pt x="450867" y="0"/>
                    </a:lnTo>
                    <a:lnTo>
                      <a:pt x="409125" y="52638"/>
                    </a:lnTo>
                    <a:cubicBezTo>
                      <a:pt x="187876" y="359618"/>
                      <a:pt x="40481" y="769067"/>
                      <a:pt x="7089" y="1225278"/>
                    </a:cubicBezTo>
                    <a:lnTo>
                      <a:pt x="140" y="1416229"/>
                    </a:lnTo>
                    <a:lnTo>
                      <a:pt x="141" y="1416229"/>
                    </a:lnTo>
                    <a:lnTo>
                      <a:pt x="0" y="1420099"/>
                    </a:lnTo>
                    <a:lnTo>
                      <a:pt x="9012" y="1509500"/>
                    </a:lnTo>
                    <a:cubicBezTo>
                      <a:pt x="50948" y="1714437"/>
                      <a:pt x="232276" y="1868598"/>
                      <a:pt x="449610" y="1868598"/>
                    </a:cubicBezTo>
                    <a:lnTo>
                      <a:pt x="450868" y="1868471"/>
                    </a:lnTo>
                    <a:lnTo>
                      <a:pt x="452126" y="1868598"/>
                    </a:lnTo>
                    <a:cubicBezTo>
                      <a:pt x="669460" y="1868598"/>
                      <a:pt x="850788" y="1714437"/>
                      <a:pt x="892724" y="1509500"/>
                    </a:cubicBezTo>
                    <a:lnTo>
                      <a:pt x="901736" y="1420099"/>
                    </a:lnTo>
                    <a:lnTo>
                      <a:pt x="901595" y="1416229"/>
                    </a:lnTo>
                    <a:lnTo>
                      <a:pt x="901596" y="1416229"/>
                    </a:lnTo>
                    <a:lnTo>
                      <a:pt x="894647" y="1225278"/>
                    </a:lnTo>
                    <a:cubicBezTo>
                      <a:pt x="861255" y="769067"/>
                      <a:pt x="713860" y="359618"/>
                      <a:pt x="492611" y="52638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">
                <a:extLst>
                  <a:ext uri="{FF2B5EF4-FFF2-40B4-BE49-F238E27FC236}">
                    <a16:creationId xmlns:a16="http://schemas.microsoft.com/office/drawing/2014/main" id="{D0946E2F-C083-48AF-9D1C-3754DE0E8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2700000">
                <a:off x="8370075" y="1136688"/>
                <a:ext cx="597126" cy="597126"/>
              </a:xfrm>
              <a:custGeom>
                <a:avLst/>
                <a:gdLst>
                  <a:gd name="connsiteX0" fmla="*/ 0 w 1239398"/>
                  <a:gd name="connsiteY0" fmla="*/ 0 h 1239398"/>
                  <a:gd name="connsiteX1" fmla="*/ 1239398 w 1239398"/>
                  <a:gd name="connsiteY1" fmla="*/ 0 h 1239398"/>
                  <a:gd name="connsiteX2" fmla="*/ 1239398 w 1239398"/>
                  <a:gd name="connsiteY2" fmla="*/ 1239398 h 1239398"/>
                  <a:gd name="connsiteX3" fmla="*/ 0 w 1239398"/>
                  <a:gd name="connsiteY3" fmla="*/ 1239398 h 1239398"/>
                  <a:gd name="connsiteX4" fmla="*/ 0 w 1239398"/>
                  <a:gd name="connsiteY4" fmla="*/ 0 h 1239398"/>
                  <a:gd name="connsiteX0" fmla="*/ 0 w 1239398"/>
                  <a:gd name="connsiteY0" fmla="*/ 0 h 1239398"/>
                  <a:gd name="connsiteX1" fmla="*/ 1239398 w 1239398"/>
                  <a:gd name="connsiteY1" fmla="*/ 0 h 1239398"/>
                  <a:gd name="connsiteX2" fmla="*/ 1239398 w 1239398"/>
                  <a:gd name="connsiteY2" fmla="*/ 1239398 h 1239398"/>
                  <a:gd name="connsiteX3" fmla="*/ 0 w 1239398"/>
                  <a:gd name="connsiteY3" fmla="*/ 1239398 h 1239398"/>
                  <a:gd name="connsiteX4" fmla="*/ 91440 w 1239398"/>
                  <a:gd name="connsiteY4" fmla="*/ 91440 h 1239398"/>
                  <a:gd name="connsiteX0" fmla="*/ 1239398 w 1239398"/>
                  <a:gd name="connsiteY0" fmla="*/ 0 h 1239398"/>
                  <a:gd name="connsiteX1" fmla="*/ 1239398 w 1239398"/>
                  <a:gd name="connsiteY1" fmla="*/ 1239398 h 1239398"/>
                  <a:gd name="connsiteX2" fmla="*/ 0 w 1239398"/>
                  <a:gd name="connsiteY2" fmla="*/ 1239398 h 1239398"/>
                  <a:gd name="connsiteX3" fmla="*/ 91440 w 1239398"/>
                  <a:gd name="connsiteY3" fmla="*/ 91440 h 1239398"/>
                  <a:gd name="connsiteX0" fmla="*/ 1239398 w 1239398"/>
                  <a:gd name="connsiteY0" fmla="*/ 0 h 1239398"/>
                  <a:gd name="connsiteX1" fmla="*/ 1239398 w 1239398"/>
                  <a:gd name="connsiteY1" fmla="*/ 1239398 h 1239398"/>
                  <a:gd name="connsiteX2" fmla="*/ 0 w 1239398"/>
                  <a:gd name="connsiteY2" fmla="*/ 1239398 h 1239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9398" h="1239398">
                    <a:moveTo>
                      <a:pt x="1239398" y="0"/>
                    </a:moveTo>
                    <a:lnTo>
                      <a:pt x="1239398" y="1239398"/>
                    </a:lnTo>
                    <a:lnTo>
                      <a:pt x="0" y="123939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">
                <a:extLst>
                  <a:ext uri="{FF2B5EF4-FFF2-40B4-BE49-F238E27FC236}">
                    <a16:creationId xmlns:a16="http://schemas.microsoft.com/office/drawing/2014/main" id="{8F933FF1-7DAC-4751-B504-C8C68E537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2700000">
                <a:off x="8457521" y="720913"/>
                <a:ext cx="422234" cy="422234"/>
              </a:xfrm>
              <a:custGeom>
                <a:avLst/>
                <a:gdLst>
                  <a:gd name="connsiteX0" fmla="*/ 0 w 1239398"/>
                  <a:gd name="connsiteY0" fmla="*/ 0 h 1239398"/>
                  <a:gd name="connsiteX1" fmla="*/ 1239398 w 1239398"/>
                  <a:gd name="connsiteY1" fmla="*/ 0 h 1239398"/>
                  <a:gd name="connsiteX2" fmla="*/ 1239398 w 1239398"/>
                  <a:gd name="connsiteY2" fmla="*/ 1239398 h 1239398"/>
                  <a:gd name="connsiteX3" fmla="*/ 0 w 1239398"/>
                  <a:gd name="connsiteY3" fmla="*/ 1239398 h 1239398"/>
                  <a:gd name="connsiteX4" fmla="*/ 0 w 1239398"/>
                  <a:gd name="connsiteY4" fmla="*/ 0 h 1239398"/>
                  <a:gd name="connsiteX0" fmla="*/ 0 w 1239398"/>
                  <a:gd name="connsiteY0" fmla="*/ 0 h 1239398"/>
                  <a:gd name="connsiteX1" fmla="*/ 1239398 w 1239398"/>
                  <a:gd name="connsiteY1" fmla="*/ 0 h 1239398"/>
                  <a:gd name="connsiteX2" fmla="*/ 1239398 w 1239398"/>
                  <a:gd name="connsiteY2" fmla="*/ 1239398 h 1239398"/>
                  <a:gd name="connsiteX3" fmla="*/ 0 w 1239398"/>
                  <a:gd name="connsiteY3" fmla="*/ 1239398 h 1239398"/>
                  <a:gd name="connsiteX4" fmla="*/ 91440 w 1239398"/>
                  <a:gd name="connsiteY4" fmla="*/ 91440 h 1239398"/>
                  <a:gd name="connsiteX0" fmla="*/ 1239398 w 1239398"/>
                  <a:gd name="connsiteY0" fmla="*/ 0 h 1239398"/>
                  <a:gd name="connsiteX1" fmla="*/ 1239398 w 1239398"/>
                  <a:gd name="connsiteY1" fmla="*/ 1239398 h 1239398"/>
                  <a:gd name="connsiteX2" fmla="*/ 0 w 1239398"/>
                  <a:gd name="connsiteY2" fmla="*/ 1239398 h 1239398"/>
                  <a:gd name="connsiteX3" fmla="*/ 91440 w 1239398"/>
                  <a:gd name="connsiteY3" fmla="*/ 91440 h 1239398"/>
                  <a:gd name="connsiteX0" fmla="*/ 1239398 w 1239398"/>
                  <a:gd name="connsiteY0" fmla="*/ 0 h 1239398"/>
                  <a:gd name="connsiteX1" fmla="*/ 1239398 w 1239398"/>
                  <a:gd name="connsiteY1" fmla="*/ 1239398 h 1239398"/>
                  <a:gd name="connsiteX2" fmla="*/ 0 w 1239398"/>
                  <a:gd name="connsiteY2" fmla="*/ 1239398 h 1239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9398" h="1239398">
                    <a:moveTo>
                      <a:pt x="1239398" y="0"/>
                    </a:moveTo>
                    <a:lnTo>
                      <a:pt x="1239398" y="1239398"/>
                    </a:lnTo>
                    <a:lnTo>
                      <a:pt x="0" y="123939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ED587E1-23B3-44EE-B0CA-84F46A8D5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>
              <a:off x="3365500" y="4918166"/>
              <a:ext cx="571820" cy="1620000"/>
              <a:chOff x="8482785" y="4330454"/>
              <a:chExt cx="571820" cy="1620000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C3EA330E-53DA-43C3-94DF-051C622C8C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CF8DEE9-82BC-4F6D-9E7D-A61DE0391F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77FE6E3-76CF-4BFE-A9BB-D2B04E547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622419" y="427549"/>
              <a:ext cx="464739" cy="900000"/>
              <a:chOff x="4511184" y="2651374"/>
              <a:chExt cx="464739" cy="900000"/>
            </a:xfrm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8B90047D-5FCF-4A72-98F9-4C5F3BE362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2700000" flipH="1" flipV="1">
                <a:off x="4511184" y="2990814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5D6597A5-9B58-4515-A65F-776A599681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V="1">
                <a:off x="4743982" y="2651374"/>
                <a:ext cx="0" cy="90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716BED87-A484-418B-BFE2-B7AF165C5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92603" y="2694497"/>
            <a:ext cx="2287608" cy="3232926"/>
          </a:xfrm>
          <a:custGeom>
            <a:avLst/>
            <a:gdLst>
              <a:gd name="connsiteX0" fmla="*/ 1143804 w 2287608"/>
              <a:gd name="connsiteY0" fmla="*/ 1916209 h 3232926"/>
              <a:gd name="connsiteX1" fmla="*/ 1140311 w 2287608"/>
              <a:gd name="connsiteY1" fmla="*/ 1919384 h 3232926"/>
              <a:gd name="connsiteX2" fmla="*/ 1136818 w 2287608"/>
              <a:gd name="connsiteY2" fmla="*/ 1916209 h 3232926"/>
              <a:gd name="connsiteX3" fmla="*/ 1136818 w 2287608"/>
              <a:gd name="connsiteY3" fmla="*/ 1922559 h 3232926"/>
              <a:gd name="connsiteX4" fmla="*/ 1117018 w 2287608"/>
              <a:gd name="connsiteY4" fmla="*/ 1940554 h 3232926"/>
              <a:gd name="connsiteX5" fmla="*/ 854401 w 2287608"/>
              <a:gd name="connsiteY5" fmla="*/ 2574568 h 3232926"/>
              <a:gd name="connsiteX6" fmla="*/ 1117018 w 2287608"/>
              <a:gd name="connsiteY6" fmla="*/ 3208581 h 3232926"/>
              <a:gd name="connsiteX7" fmla="*/ 1136818 w 2287608"/>
              <a:gd name="connsiteY7" fmla="*/ 3226577 h 3232926"/>
              <a:gd name="connsiteX8" fmla="*/ 1136818 w 2287608"/>
              <a:gd name="connsiteY8" fmla="*/ 3232926 h 3232926"/>
              <a:gd name="connsiteX9" fmla="*/ 1140311 w 2287608"/>
              <a:gd name="connsiteY9" fmla="*/ 3229751 h 3232926"/>
              <a:gd name="connsiteX10" fmla="*/ 1143804 w 2287608"/>
              <a:gd name="connsiteY10" fmla="*/ 3232926 h 3232926"/>
              <a:gd name="connsiteX11" fmla="*/ 1143804 w 2287608"/>
              <a:gd name="connsiteY11" fmla="*/ 3226577 h 3232926"/>
              <a:gd name="connsiteX12" fmla="*/ 1163604 w 2287608"/>
              <a:gd name="connsiteY12" fmla="*/ 3208581 h 3232926"/>
              <a:gd name="connsiteX13" fmla="*/ 1426221 w 2287608"/>
              <a:gd name="connsiteY13" fmla="*/ 2574567 h 3232926"/>
              <a:gd name="connsiteX14" fmla="*/ 1163604 w 2287608"/>
              <a:gd name="connsiteY14" fmla="*/ 1940554 h 3232926"/>
              <a:gd name="connsiteX15" fmla="*/ 1143804 w 2287608"/>
              <a:gd name="connsiteY15" fmla="*/ 1922558 h 3232926"/>
              <a:gd name="connsiteX16" fmla="*/ 1140312 w 2287608"/>
              <a:gd name="connsiteY16" fmla="*/ 1494239 h 3232926"/>
              <a:gd name="connsiteX17" fmla="*/ 1134813 w 2287608"/>
              <a:gd name="connsiteY17" fmla="*/ 1497413 h 3232926"/>
              <a:gd name="connsiteX18" fmla="*/ 1109328 w 2287608"/>
              <a:gd name="connsiteY18" fmla="*/ 1489264 h 3232926"/>
              <a:gd name="connsiteX19" fmla="*/ 428947 w 2287608"/>
              <a:gd name="connsiteY19" fmla="*/ 1578838 h 3232926"/>
              <a:gd name="connsiteX20" fmla="*/ 11185 w 2287608"/>
              <a:gd name="connsiteY20" fmla="*/ 2123278 h 3232926"/>
              <a:gd name="connsiteX21" fmla="*/ 5499 w 2287608"/>
              <a:gd name="connsiteY21" fmla="*/ 2149423 h 3232926"/>
              <a:gd name="connsiteX22" fmla="*/ 0 w 2287608"/>
              <a:gd name="connsiteY22" fmla="*/ 2152597 h 3232926"/>
              <a:gd name="connsiteX23" fmla="*/ 4497 w 2287608"/>
              <a:gd name="connsiteY23" fmla="*/ 2154035 h 3232926"/>
              <a:gd name="connsiteX24" fmla="*/ 3493 w 2287608"/>
              <a:gd name="connsiteY24" fmla="*/ 2158648 h 3232926"/>
              <a:gd name="connsiteX25" fmla="*/ 8992 w 2287608"/>
              <a:gd name="connsiteY25" fmla="*/ 2155473 h 3232926"/>
              <a:gd name="connsiteX26" fmla="*/ 34477 w 2287608"/>
              <a:gd name="connsiteY26" fmla="*/ 2163622 h 3232926"/>
              <a:gd name="connsiteX27" fmla="*/ 290620 w 2287608"/>
              <a:gd name="connsiteY27" fmla="*/ 2194022 h 3232926"/>
              <a:gd name="connsiteX28" fmla="*/ 714858 w 2287608"/>
              <a:gd name="connsiteY28" fmla="*/ 2074049 h 3232926"/>
              <a:gd name="connsiteX29" fmla="*/ 1132621 w 2287608"/>
              <a:gd name="connsiteY29" fmla="*/ 1529609 h 3232926"/>
              <a:gd name="connsiteX30" fmla="*/ 1138305 w 2287608"/>
              <a:gd name="connsiteY30" fmla="*/ 1503464 h 3232926"/>
              <a:gd name="connsiteX31" fmla="*/ 1143804 w 2287608"/>
              <a:gd name="connsiteY31" fmla="*/ 1500289 h 3232926"/>
              <a:gd name="connsiteX32" fmla="*/ 1139308 w 2287608"/>
              <a:gd name="connsiteY32" fmla="*/ 1498852 h 3232926"/>
              <a:gd name="connsiteX33" fmla="*/ 2069415 w 2287608"/>
              <a:gd name="connsiteY33" fmla="*/ 1747063 h 3232926"/>
              <a:gd name="connsiteX34" fmla="*/ 1858661 w 2287608"/>
              <a:gd name="connsiteY34" fmla="*/ 1578837 h 3232926"/>
              <a:gd name="connsiteX35" fmla="*/ 1178281 w 2287608"/>
              <a:gd name="connsiteY35" fmla="*/ 1489263 h 3232926"/>
              <a:gd name="connsiteX36" fmla="*/ 1152796 w 2287608"/>
              <a:gd name="connsiteY36" fmla="*/ 1497412 h 3232926"/>
              <a:gd name="connsiteX37" fmla="*/ 1147297 w 2287608"/>
              <a:gd name="connsiteY37" fmla="*/ 1494238 h 3232926"/>
              <a:gd name="connsiteX38" fmla="*/ 1148300 w 2287608"/>
              <a:gd name="connsiteY38" fmla="*/ 1498851 h 3232926"/>
              <a:gd name="connsiteX39" fmla="*/ 1143804 w 2287608"/>
              <a:gd name="connsiteY39" fmla="*/ 1500288 h 3232926"/>
              <a:gd name="connsiteX40" fmla="*/ 1149304 w 2287608"/>
              <a:gd name="connsiteY40" fmla="*/ 1503463 h 3232926"/>
              <a:gd name="connsiteX41" fmla="*/ 1154988 w 2287608"/>
              <a:gd name="connsiteY41" fmla="*/ 1529608 h 3232926"/>
              <a:gd name="connsiteX42" fmla="*/ 1572751 w 2287608"/>
              <a:gd name="connsiteY42" fmla="*/ 2074048 h 3232926"/>
              <a:gd name="connsiteX43" fmla="*/ 1996989 w 2287608"/>
              <a:gd name="connsiteY43" fmla="*/ 2194021 h 3232926"/>
              <a:gd name="connsiteX44" fmla="*/ 2253131 w 2287608"/>
              <a:gd name="connsiteY44" fmla="*/ 2163621 h 3232926"/>
              <a:gd name="connsiteX45" fmla="*/ 2278616 w 2287608"/>
              <a:gd name="connsiteY45" fmla="*/ 2155472 h 3232926"/>
              <a:gd name="connsiteX46" fmla="*/ 2284115 w 2287608"/>
              <a:gd name="connsiteY46" fmla="*/ 2158647 h 3232926"/>
              <a:gd name="connsiteX47" fmla="*/ 2283112 w 2287608"/>
              <a:gd name="connsiteY47" fmla="*/ 2154034 h 3232926"/>
              <a:gd name="connsiteX48" fmla="*/ 2287608 w 2287608"/>
              <a:gd name="connsiteY48" fmla="*/ 2152596 h 3232926"/>
              <a:gd name="connsiteX49" fmla="*/ 2282109 w 2287608"/>
              <a:gd name="connsiteY49" fmla="*/ 2149422 h 3232926"/>
              <a:gd name="connsiteX50" fmla="*/ 2276424 w 2287608"/>
              <a:gd name="connsiteY50" fmla="*/ 2123277 h 3232926"/>
              <a:gd name="connsiteX51" fmla="*/ 2069415 w 2287608"/>
              <a:gd name="connsiteY51" fmla="*/ 1747063 h 3232926"/>
              <a:gd name="connsiteX52" fmla="*/ 1140311 w 2287608"/>
              <a:gd name="connsiteY52" fmla="*/ 779689 h 3232926"/>
              <a:gd name="connsiteX53" fmla="*/ 1134812 w 2287608"/>
              <a:gd name="connsiteY53" fmla="*/ 782863 h 3232926"/>
              <a:gd name="connsiteX54" fmla="*/ 1109328 w 2287608"/>
              <a:gd name="connsiteY54" fmla="*/ 774714 h 3232926"/>
              <a:gd name="connsiteX55" fmla="*/ 428947 w 2287608"/>
              <a:gd name="connsiteY55" fmla="*/ 864288 h 3232926"/>
              <a:gd name="connsiteX56" fmla="*/ 11185 w 2287608"/>
              <a:gd name="connsiteY56" fmla="*/ 1408728 h 3232926"/>
              <a:gd name="connsiteX57" fmla="*/ 5499 w 2287608"/>
              <a:gd name="connsiteY57" fmla="*/ 1434873 h 3232926"/>
              <a:gd name="connsiteX58" fmla="*/ 0 w 2287608"/>
              <a:gd name="connsiteY58" fmla="*/ 1438047 h 3232926"/>
              <a:gd name="connsiteX59" fmla="*/ 4497 w 2287608"/>
              <a:gd name="connsiteY59" fmla="*/ 1439485 h 3232926"/>
              <a:gd name="connsiteX60" fmla="*/ 3493 w 2287608"/>
              <a:gd name="connsiteY60" fmla="*/ 1444098 h 3232926"/>
              <a:gd name="connsiteX61" fmla="*/ 8992 w 2287608"/>
              <a:gd name="connsiteY61" fmla="*/ 1440923 h 3232926"/>
              <a:gd name="connsiteX62" fmla="*/ 34477 w 2287608"/>
              <a:gd name="connsiteY62" fmla="*/ 1449072 h 3232926"/>
              <a:gd name="connsiteX63" fmla="*/ 290620 w 2287608"/>
              <a:gd name="connsiteY63" fmla="*/ 1479472 h 3232926"/>
              <a:gd name="connsiteX64" fmla="*/ 714858 w 2287608"/>
              <a:gd name="connsiteY64" fmla="*/ 1359499 h 3232926"/>
              <a:gd name="connsiteX65" fmla="*/ 1132621 w 2287608"/>
              <a:gd name="connsiteY65" fmla="*/ 815059 h 3232926"/>
              <a:gd name="connsiteX66" fmla="*/ 1138305 w 2287608"/>
              <a:gd name="connsiteY66" fmla="*/ 788914 h 3232926"/>
              <a:gd name="connsiteX67" fmla="*/ 1143805 w 2287608"/>
              <a:gd name="connsiteY67" fmla="*/ 785739 h 3232926"/>
              <a:gd name="connsiteX68" fmla="*/ 1139308 w 2287608"/>
              <a:gd name="connsiteY68" fmla="*/ 784302 h 3232926"/>
              <a:gd name="connsiteX69" fmla="*/ 2069415 w 2287608"/>
              <a:gd name="connsiteY69" fmla="*/ 1032514 h 3232926"/>
              <a:gd name="connsiteX70" fmla="*/ 1858661 w 2287608"/>
              <a:gd name="connsiteY70" fmla="*/ 864289 h 3232926"/>
              <a:gd name="connsiteX71" fmla="*/ 1178281 w 2287608"/>
              <a:gd name="connsiteY71" fmla="*/ 774715 h 3232926"/>
              <a:gd name="connsiteX72" fmla="*/ 1152796 w 2287608"/>
              <a:gd name="connsiteY72" fmla="*/ 782864 h 3232926"/>
              <a:gd name="connsiteX73" fmla="*/ 1147297 w 2287608"/>
              <a:gd name="connsiteY73" fmla="*/ 779690 h 3232926"/>
              <a:gd name="connsiteX74" fmla="*/ 1148300 w 2287608"/>
              <a:gd name="connsiteY74" fmla="*/ 784303 h 3232926"/>
              <a:gd name="connsiteX75" fmla="*/ 1143804 w 2287608"/>
              <a:gd name="connsiteY75" fmla="*/ 785740 h 3232926"/>
              <a:gd name="connsiteX76" fmla="*/ 1149304 w 2287608"/>
              <a:gd name="connsiteY76" fmla="*/ 788915 h 3232926"/>
              <a:gd name="connsiteX77" fmla="*/ 1154988 w 2287608"/>
              <a:gd name="connsiteY77" fmla="*/ 815060 h 3232926"/>
              <a:gd name="connsiteX78" fmla="*/ 1572751 w 2287608"/>
              <a:gd name="connsiteY78" fmla="*/ 1359500 h 3232926"/>
              <a:gd name="connsiteX79" fmla="*/ 1996989 w 2287608"/>
              <a:gd name="connsiteY79" fmla="*/ 1479473 h 3232926"/>
              <a:gd name="connsiteX80" fmla="*/ 2253131 w 2287608"/>
              <a:gd name="connsiteY80" fmla="*/ 1449073 h 3232926"/>
              <a:gd name="connsiteX81" fmla="*/ 2278616 w 2287608"/>
              <a:gd name="connsiteY81" fmla="*/ 1440924 h 3232926"/>
              <a:gd name="connsiteX82" fmla="*/ 2284115 w 2287608"/>
              <a:gd name="connsiteY82" fmla="*/ 1444099 h 3232926"/>
              <a:gd name="connsiteX83" fmla="*/ 2283112 w 2287608"/>
              <a:gd name="connsiteY83" fmla="*/ 1439486 h 3232926"/>
              <a:gd name="connsiteX84" fmla="*/ 2287608 w 2287608"/>
              <a:gd name="connsiteY84" fmla="*/ 1438048 h 3232926"/>
              <a:gd name="connsiteX85" fmla="*/ 2282109 w 2287608"/>
              <a:gd name="connsiteY85" fmla="*/ 1434874 h 3232926"/>
              <a:gd name="connsiteX86" fmla="*/ 2276424 w 2287608"/>
              <a:gd name="connsiteY86" fmla="*/ 1408729 h 3232926"/>
              <a:gd name="connsiteX87" fmla="*/ 2069415 w 2287608"/>
              <a:gd name="connsiteY87" fmla="*/ 1032514 h 3232926"/>
              <a:gd name="connsiteX88" fmla="*/ 1140311 w 2287608"/>
              <a:gd name="connsiteY88" fmla="*/ 35676 h 3232926"/>
              <a:gd name="connsiteX89" fmla="*/ 1134812 w 2287608"/>
              <a:gd name="connsiteY89" fmla="*/ 38850 h 3232926"/>
              <a:gd name="connsiteX90" fmla="*/ 1109328 w 2287608"/>
              <a:gd name="connsiteY90" fmla="*/ 30701 h 3232926"/>
              <a:gd name="connsiteX91" fmla="*/ 428948 w 2287608"/>
              <a:gd name="connsiteY91" fmla="*/ 120275 h 3232926"/>
              <a:gd name="connsiteX92" fmla="*/ 11185 w 2287608"/>
              <a:gd name="connsiteY92" fmla="*/ 664715 h 3232926"/>
              <a:gd name="connsiteX93" fmla="*/ 5499 w 2287608"/>
              <a:gd name="connsiteY93" fmla="*/ 690860 h 3232926"/>
              <a:gd name="connsiteX94" fmla="*/ 0 w 2287608"/>
              <a:gd name="connsiteY94" fmla="*/ 694034 h 3232926"/>
              <a:gd name="connsiteX95" fmla="*/ 4497 w 2287608"/>
              <a:gd name="connsiteY95" fmla="*/ 695472 h 3232926"/>
              <a:gd name="connsiteX96" fmla="*/ 3493 w 2287608"/>
              <a:gd name="connsiteY96" fmla="*/ 700085 h 3232926"/>
              <a:gd name="connsiteX97" fmla="*/ 8992 w 2287608"/>
              <a:gd name="connsiteY97" fmla="*/ 696910 h 3232926"/>
              <a:gd name="connsiteX98" fmla="*/ 34477 w 2287608"/>
              <a:gd name="connsiteY98" fmla="*/ 705059 h 3232926"/>
              <a:gd name="connsiteX99" fmla="*/ 290620 w 2287608"/>
              <a:gd name="connsiteY99" fmla="*/ 735459 h 3232926"/>
              <a:gd name="connsiteX100" fmla="*/ 714857 w 2287608"/>
              <a:gd name="connsiteY100" fmla="*/ 615486 h 3232926"/>
              <a:gd name="connsiteX101" fmla="*/ 1132621 w 2287608"/>
              <a:gd name="connsiteY101" fmla="*/ 71046 h 3232926"/>
              <a:gd name="connsiteX102" fmla="*/ 1138305 w 2287608"/>
              <a:gd name="connsiteY102" fmla="*/ 44901 h 3232926"/>
              <a:gd name="connsiteX103" fmla="*/ 1143805 w 2287608"/>
              <a:gd name="connsiteY103" fmla="*/ 41726 h 3232926"/>
              <a:gd name="connsiteX104" fmla="*/ 1139308 w 2287608"/>
              <a:gd name="connsiteY104" fmla="*/ 40289 h 3232926"/>
              <a:gd name="connsiteX105" fmla="*/ 2069415 w 2287608"/>
              <a:gd name="connsiteY105" fmla="*/ 288501 h 3232926"/>
              <a:gd name="connsiteX106" fmla="*/ 1858661 w 2287608"/>
              <a:gd name="connsiteY106" fmla="*/ 120276 h 3232926"/>
              <a:gd name="connsiteX107" fmla="*/ 1178281 w 2287608"/>
              <a:gd name="connsiteY107" fmla="*/ 30702 h 3232926"/>
              <a:gd name="connsiteX108" fmla="*/ 1152796 w 2287608"/>
              <a:gd name="connsiteY108" fmla="*/ 38850 h 3232926"/>
              <a:gd name="connsiteX109" fmla="*/ 1147297 w 2287608"/>
              <a:gd name="connsiteY109" fmla="*/ 35676 h 3232926"/>
              <a:gd name="connsiteX110" fmla="*/ 1148300 w 2287608"/>
              <a:gd name="connsiteY110" fmla="*/ 40290 h 3232926"/>
              <a:gd name="connsiteX111" fmla="*/ 1143804 w 2287608"/>
              <a:gd name="connsiteY111" fmla="*/ 41727 h 3232926"/>
              <a:gd name="connsiteX112" fmla="*/ 1149304 w 2287608"/>
              <a:gd name="connsiteY112" fmla="*/ 44901 h 3232926"/>
              <a:gd name="connsiteX113" fmla="*/ 1154988 w 2287608"/>
              <a:gd name="connsiteY113" fmla="*/ 71046 h 3232926"/>
              <a:gd name="connsiteX114" fmla="*/ 1572751 w 2287608"/>
              <a:gd name="connsiteY114" fmla="*/ 615486 h 3232926"/>
              <a:gd name="connsiteX115" fmla="*/ 1996989 w 2287608"/>
              <a:gd name="connsiteY115" fmla="*/ 735460 h 3232926"/>
              <a:gd name="connsiteX116" fmla="*/ 2253131 w 2287608"/>
              <a:gd name="connsiteY116" fmla="*/ 705060 h 3232926"/>
              <a:gd name="connsiteX117" fmla="*/ 2278616 w 2287608"/>
              <a:gd name="connsiteY117" fmla="*/ 696911 h 3232926"/>
              <a:gd name="connsiteX118" fmla="*/ 2284115 w 2287608"/>
              <a:gd name="connsiteY118" fmla="*/ 700086 h 3232926"/>
              <a:gd name="connsiteX119" fmla="*/ 2283112 w 2287608"/>
              <a:gd name="connsiteY119" fmla="*/ 695473 h 3232926"/>
              <a:gd name="connsiteX120" fmla="*/ 2287608 w 2287608"/>
              <a:gd name="connsiteY120" fmla="*/ 694035 h 3232926"/>
              <a:gd name="connsiteX121" fmla="*/ 2282109 w 2287608"/>
              <a:gd name="connsiteY121" fmla="*/ 690860 h 3232926"/>
              <a:gd name="connsiteX122" fmla="*/ 2276424 w 2287608"/>
              <a:gd name="connsiteY122" fmla="*/ 664716 h 3232926"/>
              <a:gd name="connsiteX123" fmla="*/ 2069415 w 2287608"/>
              <a:gd name="connsiteY123" fmla="*/ 288501 h 3232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2287608" h="3232926">
                <a:moveTo>
                  <a:pt x="1143804" y="1916209"/>
                </a:moveTo>
                <a:lnTo>
                  <a:pt x="1140311" y="1919384"/>
                </a:lnTo>
                <a:lnTo>
                  <a:pt x="1136818" y="1916209"/>
                </a:lnTo>
                <a:lnTo>
                  <a:pt x="1136818" y="1922559"/>
                </a:lnTo>
                <a:lnTo>
                  <a:pt x="1117018" y="1940554"/>
                </a:lnTo>
                <a:cubicBezTo>
                  <a:pt x="954760" y="2102813"/>
                  <a:pt x="854401" y="2326970"/>
                  <a:pt x="854401" y="2574568"/>
                </a:cubicBezTo>
                <a:cubicBezTo>
                  <a:pt x="854401" y="2822165"/>
                  <a:pt x="954760" y="3046323"/>
                  <a:pt x="1117018" y="3208581"/>
                </a:cubicBezTo>
                <a:lnTo>
                  <a:pt x="1136818" y="3226577"/>
                </a:lnTo>
                <a:lnTo>
                  <a:pt x="1136818" y="3232926"/>
                </a:lnTo>
                <a:lnTo>
                  <a:pt x="1140311" y="3229751"/>
                </a:lnTo>
                <a:lnTo>
                  <a:pt x="1143804" y="3232926"/>
                </a:lnTo>
                <a:lnTo>
                  <a:pt x="1143804" y="3226577"/>
                </a:lnTo>
                <a:lnTo>
                  <a:pt x="1163604" y="3208581"/>
                </a:lnTo>
                <a:cubicBezTo>
                  <a:pt x="1325862" y="3046323"/>
                  <a:pt x="1426221" y="2822165"/>
                  <a:pt x="1426221" y="2574567"/>
                </a:cubicBezTo>
                <a:cubicBezTo>
                  <a:pt x="1426221" y="2326970"/>
                  <a:pt x="1325862" y="2102812"/>
                  <a:pt x="1163604" y="1940554"/>
                </a:cubicBezTo>
                <a:lnTo>
                  <a:pt x="1143804" y="1922558"/>
                </a:lnTo>
                <a:close/>
                <a:moveTo>
                  <a:pt x="1140312" y="1494239"/>
                </a:moveTo>
                <a:lnTo>
                  <a:pt x="1134813" y="1497413"/>
                </a:lnTo>
                <a:lnTo>
                  <a:pt x="1109328" y="1489264"/>
                </a:lnTo>
                <a:cubicBezTo>
                  <a:pt x="887680" y="1429874"/>
                  <a:pt x="643374" y="1455039"/>
                  <a:pt x="428947" y="1578838"/>
                </a:cubicBezTo>
                <a:cubicBezTo>
                  <a:pt x="214522" y="1702637"/>
                  <a:pt x="70575" y="1901629"/>
                  <a:pt x="11185" y="2123278"/>
                </a:cubicBezTo>
                <a:lnTo>
                  <a:pt x="5499" y="2149423"/>
                </a:lnTo>
                <a:lnTo>
                  <a:pt x="0" y="2152597"/>
                </a:lnTo>
                <a:lnTo>
                  <a:pt x="4497" y="2154035"/>
                </a:lnTo>
                <a:lnTo>
                  <a:pt x="3493" y="2158648"/>
                </a:lnTo>
                <a:lnTo>
                  <a:pt x="8992" y="2155473"/>
                </a:lnTo>
                <a:lnTo>
                  <a:pt x="34477" y="2163622"/>
                </a:lnTo>
                <a:cubicBezTo>
                  <a:pt x="117596" y="2185894"/>
                  <a:pt x="203900" y="2196274"/>
                  <a:pt x="290620" y="2194022"/>
                </a:cubicBezTo>
                <a:cubicBezTo>
                  <a:pt x="435153" y="2190268"/>
                  <a:pt x="580841" y="2151423"/>
                  <a:pt x="714858" y="2074049"/>
                </a:cubicBezTo>
                <a:cubicBezTo>
                  <a:pt x="929283" y="1950250"/>
                  <a:pt x="1073230" y="1751258"/>
                  <a:pt x="1132621" y="1529609"/>
                </a:cubicBezTo>
                <a:lnTo>
                  <a:pt x="1138305" y="1503464"/>
                </a:lnTo>
                <a:lnTo>
                  <a:pt x="1143804" y="1500289"/>
                </a:lnTo>
                <a:lnTo>
                  <a:pt x="1139308" y="1498852"/>
                </a:lnTo>
                <a:close/>
                <a:moveTo>
                  <a:pt x="2069415" y="1747063"/>
                </a:moveTo>
                <a:cubicBezTo>
                  <a:pt x="2009570" y="1682261"/>
                  <a:pt x="1939071" y="1625262"/>
                  <a:pt x="1858661" y="1578837"/>
                </a:cubicBezTo>
                <a:cubicBezTo>
                  <a:pt x="1644235" y="1455038"/>
                  <a:pt x="1399929" y="1429873"/>
                  <a:pt x="1178281" y="1489263"/>
                </a:cubicBezTo>
                <a:lnTo>
                  <a:pt x="1152796" y="1497412"/>
                </a:lnTo>
                <a:lnTo>
                  <a:pt x="1147297" y="1494238"/>
                </a:lnTo>
                <a:lnTo>
                  <a:pt x="1148300" y="1498851"/>
                </a:lnTo>
                <a:lnTo>
                  <a:pt x="1143804" y="1500288"/>
                </a:lnTo>
                <a:lnTo>
                  <a:pt x="1149304" y="1503463"/>
                </a:lnTo>
                <a:lnTo>
                  <a:pt x="1154988" y="1529608"/>
                </a:lnTo>
                <a:cubicBezTo>
                  <a:pt x="1214379" y="1751257"/>
                  <a:pt x="1358325" y="1950249"/>
                  <a:pt x="1572751" y="2074048"/>
                </a:cubicBezTo>
                <a:cubicBezTo>
                  <a:pt x="1706767" y="2151422"/>
                  <a:pt x="1852455" y="2190267"/>
                  <a:pt x="1996989" y="2194021"/>
                </a:cubicBezTo>
                <a:cubicBezTo>
                  <a:pt x="2083709" y="2196273"/>
                  <a:pt x="2170013" y="2185893"/>
                  <a:pt x="2253131" y="2163621"/>
                </a:cubicBezTo>
                <a:lnTo>
                  <a:pt x="2278616" y="2155472"/>
                </a:lnTo>
                <a:lnTo>
                  <a:pt x="2284115" y="2158647"/>
                </a:lnTo>
                <a:lnTo>
                  <a:pt x="2283112" y="2154034"/>
                </a:lnTo>
                <a:lnTo>
                  <a:pt x="2287608" y="2152596"/>
                </a:lnTo>
                <a:lnTo>
                  <a:pt x="2282109" y="2149422"/>
                </a:lnTo>
                <a:lnTo>
                  <a:pt x="2276424" y="2123277"/>
                </a:lnTo>
                <a:cubicBezTo>
                  <a:pt x="2239306" y="1984747"/>
                  <a:pt x="2169157" y="1855067"/>
                  <a:pt x="2069415" y="1747063"/>
                </a:cubicBezTo>
                <a:close/>
                <a:moveTo>
                  <a:pt x="1140311" y="779689"/>
                </a:moveTo>
                <a:lnTo>
                  <a:pt x="1134812" y="782863"/>
                </a:lnTo>
                <a:lnTo>
                  <a:pt x="1109328" y="774714"/>
                </a:lnTo>
                <a:cubicBezTo>
                  <a:pt x="887679" y="715324"/>
                  <a:pt x="643374" y="740489"/>
                  <a:pt x="428947" y="864288"/>
                </a:cubicBezTo>
                <a:cubicBezTo>
                  <a:pt x="214522" y="988087"/>
                  <a:pt x="70575" y="1187079"/>
                  <a:pt x="11185" y="1408728"/>
                </a:cubicBezTo>
                <a:lnTo>
                  <a:pt x="5499" y="1434873"/>
                </a:lnTo>
                <a:lnTo>
                  <a:pt x="0" y="1438047"/>
                </a:lnTo>
                <a:lnTo>
                  <a:pt x="4497" y="1439485"/>
                </a:lnTo>
                <a:lnTo>
                  <a:pt x="3493" y="1444098"/>
                </a:lnTo>
                <a:lnTo>
                  <a:pt x="8992" y="1440923"/>
                </a:lnTo>
                <a:lnTo>
                  <a:pt x="34477" y="1449072"/>
                </a:lnTo>
                <a:cubicBezTo>
                  <a:pt x="117595" y="1471344"/>
                  <a:pt x="203900" y="1481724"/>
                  <a:pt x="290620" y="1479472"/>
                </a:cubicBezTo>
                <a:cubicBezTo>
                  <a:pt x="435154" y="1475718"/>
                  <a:pt x="580841" y="1436873"/>
                  <a:pt x="714858" y="1359499"/>
                </a:cubicBezTo>
                <a:cubicBezTo>
                  <a:pt x="929284" y="1235700"/>
                  <a:pt x="1073229" y="1036708"/>
                  <a:pt x="1132621" y="815059"/>
                </a:cubicBezTo>
                <a:lnTo>
                  <a:pt x="1138305" y="788914"/>
                </a:lnTo>
                <a:lnTo>
                  <a:pt x="1143805" y="785739"/>
                </a:lnTo>
                <a:lnTo>
                  <a:pt x="1139308" y="784302"/>
                </a:lnTo>
                <a:close/>
                <a:moveTo>
                  <a:pt x="2069415" y="1032514"/>
                </a:moveTo>
                <a:cubicBezTo>
                  <a:pt x="2009570" y="967712"/>
                  <a:pt x="1939071" y="910714"/>
                  <a:pt x="1858661" y="864289"/>
                </a:cubicBezTo>
                <a:cubicBezTo>
                  <a:pt x="1644235" y="740490"/>
                  <a:pt x="1399929" y="715325"/>
                  <a:pt x="1178281" y="774715"/>
                </a:cubicBezTo>
                <a:lnTo>
                  <a:pt x="1152796" y="782864"/>
                </a:lnTo>
                <a:lnTo>
                  <a:pt x="1147297" y="779690"/>
                </a:lnTo>
                <a:lnTo>
                  <a:pt x="1148300" y="784303"/>
                </a:lnTo>
                <a:lnTo>
                  <a:pt x="1143804" y="785740"/>
                </a:lnTo>
                <a:lnTo>
                  <a:pt x="1149304" y="788915"/>
                </a:lnTo>
                <a:lnTo>
                  <a:pt x="1154988" y="815060"/>
                </a:lnTo>
                <a:cubicBezTo>
                  <a:pt x="1214379" y="1036709"/>
                  <a:pt x="1358325" y="1235701"/>
                  <a:pt x="1572751" y="1359500"/>
                </a:cubicBezTo>
                <a:cubicBezTo>
                  <a:pt x="1706767" y="1436874"/>
                  <a:pt x="1852455" y="1475719"/>
                  <a:pt x="1996989" y="1479473"/>
                </a:cubicBezTo>
                <a:cubicBezTo>
                  <a:pt x="2083709" y="1481725"/>
                  <a:pt x="2170013" y="1471345"/>
                  <a:pt x="2253131" y="1449073"/>
                </a:cubicBezTo>
                <a:lnTo>
                  <a:pt x="2278616" y="1440924"/>
                </a:lnTo>
                <a:lnTo>
                  <a:pt x="2284115" y="1444099"/>
                </a:lnTo>
                <a:lnTo>
                  <a:pt x="2283112" y="1439486"/>
                </a:lnTo>
                <a:lnTo>
                  <a:pt x="2287608" y="1438048"/>
                </a:lnTo>
                <a:lnTo>
                  <a:pt x="2282109" y="1434874"/>
                </a:lnTo>
                <a:lnTo>
                  <a:pt x="2276424" y="1408729"/>
                </a:lnTo>
                <a:cubicBezTo>
                  <a:pt x="2239306" y="1270198"/>
                  <a:pt x="2169157" y="1140518"/>
                  <a:pt x="2069415" y="1032514"/>
                </a:cubicBezTo>
                <a:close/>
                <a:moveTo>
                  <a:pt x="1140311" y="35676"/>
                </a:moveTo>
                <a:lnTo>
                  <a:pt x="1134812" y="38850"/>
                </a:lnTo>
                <a:lnTo>
                  <a:pt x="1109328" y="30701"/>
                </a:lnTo>
                <a:cubicBezTo>
                  <a:pt x="887679" y="-28689"/>
                  <a:pt x="643374" y="-3524"/>
                  <a:pt x="428948" y="120275"/>
                </a:cubicBezTo>
                <a:cubicBezTo>
                  <a:pt x="214521" y="244074"/>
                  <a:pt x="70575" y="443066"/>
                  <a:pt x="11185" y="664715"/>
                </a:cubicBezTo>
                <a:lnTo>
                  <a:pt x="5499" y="690860"/>
                </a:lnTo>
                <a:lnTo>
                  <a:pt x="0" y="694034"/>
                </a:lnTo>
                <a:lnTo>
                  <a:pt x="4497" y="695472"/>
                </a:lnTo>
                <a:lnTo>
                  <a:pt x="3493" y="700085"/>
                </a:lnTo>
                <a:lnTo>
                  <a:pt x="8992" y="696910"/>
                </a:lnTo>
                <a:lnTo>
                  <a:pt x="34477" y="705059"/>
                </a:lnTo>
                <a:cubicBezTo>
                  <a:pt x="117595" y="727331"/>
                  <a:pt x="203900" y="737711"/>
                  <a:pt x="290620" y="735459"/>
                </a:cubicBezTo>
                <a:cubicBezTo>
                  <a:pt x="435154" y="731705"/>
                  <a:pt x="580841" y="692860"/>
                  <a:pt x="714857" y="615486"/>
                </a:cubicBezTo>
                <a:cubicBezTo>
                  <a:pt x="929284" y="491687"/>
                  <a:pt x="1073229" y="292695"/>
                  <a:pt x="1132621" y="71046"/>
                </a:cubicBezTo>
                <a:lnTo>
                  <a:pt x="1138305" y="44901"/>
                </a:lnTo>
                <a:lnTo>
                  <a:pt x="1143805" y="41726"/>
                </a:lnTo>
                <a:lnTo>
                  <a:pt x="1139308" y="40289"/>
                </a:lnTo>
                <a:close/>
                <a:moveTo>
                  <a:pt x="2069415" y="288501"/>
                </a:moveTo>
                <a:cubicBezTo>
                  <a:pt x="2009570" y="223699"/>
                  <a:pt x="1939071" y="166700"/>
                  <a:pt x="1858661" y="120276"/>
                </a:cubicBezTo>
                <a:cubicBezTo>
                  <a:pt x="1644235" y="-3523"/>
                  <a:pt x="1399929" y="-28688"/>
                  <a:pt x="1178281" y="30702"/>
                </a:cubicBezTo>
                <a:lnTo>
                  <a:pt x="1152796" y="38850"/>
                </a:lnTo>
                <a:lnTo>
                  <a:pt x="1147297" y="35676"/>
                </a:lnTo>
                <a:lnTo>
                  <a:pt x="1148300" y="40290"/>
                </a:lnTo>
                <a:lnTo>
                  <a:pt x="1143804" y="41727"/>
                </a:lnTo>
                <a:lnTo>
                  <a:pt x="1149304" y="44901"/>
                </a:lnTo>
                <a:lnTo>
                  <a:pt x="1154988" y="71046"/>
                </a:lnTo>
                <a:cubicBezTo>
                  <a:pt x="1214379" y="292695"/>
                  <a:pt x="1358325" y="491688"/>
                  <a:pt x="1572751" y="615486"/>
                </a:cubicBezTo>
                <a:cubicBezTo>
                  <a:pt x="1706767" y="692860"/>
                  <a:pt x="1852455" y="731705"/>
                  <a:pt x="1996989" y="735460"/>
                </a:cubicBezTo>
                <a:cubicBezTo>
                  <a:pt x="2083709" y="737712"/>
                  <a:pt x="2170013" y="727332"/>
                  <a:pt x="2253131" y="705060"/>
                </a:cubicBezTo>
                <a:lnTo>
                  <a:pt x="2278616" y="696911"/>
                </a:lnTo>
                <a:lnTo>
                  <a:pt x="2284115" y="700086"/>
                </a:lnTo>
                <a:lnTo>
                  <a:pt x="2283112" y="695473"/>
                </a:lnTo>
                <a:lnTo>
                  <a:pt x="2287608" y="694035"/>
                </a:lnTo>
                <a:lnTo>
                  <a:pt x="2282109" y="690860"/>
                </a:lnTo>
                <a:lnTo>
                  <a:pt x="2276424" y="664716"/>
                </a:lnTo>
                <a:cubicBezTo>
                  <a:pt x="2239306" y="526185"/>
                  <a:pt x="2169157" y="396505"/>
                  <a:pt x="2069415" y="288501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91DAC796-CA78-4ABE-BE2F-B8B4D60A6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8864022" y="796012"/>
            <a:ext cx="1785983" cy="1799739"/>
          </a:xfrm>
          <a:custGeom>
            <a:avLst/>
            <a:gdLst>
              <a:gd name="connsiteX0" fmla="*/ 440819 w 1785983"/>
              <a:gd name="connsiteY0" fmla="*/ 59 h 1799739"/>
              <a:gd name="connsiteX1" fmla="*/ 845918 w 1785983"/>
              <a:gd name="connsiteY1" fmla="*/ 261596 h 1799739"/>
              <a:gd name="connsiteX2" fmla="*/ 892992 w 1785983"/>
              <a:gd name="connsiteY2" fmla="*/ 360758 h 1799739"/>
              <a:gd name="connsiteX3" fmla="*/ 892992 w 1785983"/>
              <a:gd name="connsiteY3" fmla="*/ 365372 h 1799739"/>
              <a:gd name="connsiteX4" fmla="*/ 940065 w 1785983"/>
              <a:gd name="connsiteY4" fmla="*/ 266212 h 1799739"/>
              <a:gd name="connsiteX5" fmla="*/ 1406106 w 1785983"/>
              <a:gd name="connsiteY5" fmla="*/ 8338 h 1799739"/>
              <a:gd name="connsiteX6" fmla="*/ 1022901 w 1785983"/>
              <a:gd name="connsiteY6" fmla="*/ 1699451 h 1799739"/>
              <a:gd name="connsiteX7" fmla="*/ 892991 w 1785983"/>
              <a:gd name="connsiteY7" fmla="*/ 1799739 h 1799739"/>
              <a:gd name="connsiteX8" fmla="*/ 892991 w 1785983"/>
              <a:gd name="connsiteY8" fmla="*/ 1795123 h 1799739"/>
              <a:gd name="connsiteX9" fmla="*/ 763082 w 1785983"/>
              <a:gd name="connsiteY9" fmla="*/ 1694835 h 1799739"/>
              <a:gd name="connsiteX10" fmla="*/ 379877 w 1785983"/>
              <a:gd name="connsiteY10" fmla="*/ 3722 h 1799739"/>
              <a:gd name="connsiteX11" fmla="*/ 440819 w 1785983"/>
              <a:gd name="connsiteY11" fmla="*/ 59 h 1799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85983" h="1799739">
                <a:moveTo>
                  <a:pt x="440819" y="59"/>
                </a:moveTo>
                <a:cubicBezTo>
                  <a:pt x="584367" y="2557"/>
                  <a:pt x="735105" y="83293"/>
                  <a:pt x="845918" y="261596"/>
                </a:cubicBezTo>
                <a:lnTo>
                  <a:pt x="892992" y="360758"/>
                </a:lnTo>
                <a:lnTo>
                  <a:pt x="892992" y="365372"/>
                </a:lnTo>
                <a:lnTo>
                  <a:pt x="940065" y="266212"/>
                </a:lnTo>
                <a:cubicBezTo>
                  <a:pt x="1066709" y="62437"/>
                  <a:pt x="1245499" y="-13903"/>
                  <a:pt x="1406106" y="8338"/>
                </a:cubicBezTo>
                <a:cubicBezTo>
                  <a:pt x="1827702" y="66720"/>
                  <a:pt x="2124001" y="804388"/>
                  <a:pt x="1022901" y="1699451"/>
                </a:cubicBezTo>
                <a:lnTo>
                  <a:pt x="892991" y="1799739"/>
                </a:lnTo>
                <a:lnTo>
                  <a:pt x="892991" y="1795123"/>
                </a:lnTo>
                <a:lnTo>
                  <a:pt x="763082" y="1694835"/>
                </a:lnTo>
                <a:cubicBezTo>
                  <a:pt x="-338018" y="799772"/>
                  <a:pt x="-41719" y="62104"/>
                  <a:pt x="379877" y="3722"/>
                </a:cubicBezTo>
                <a:cubicBezTo>
                  <a:pt x="399953" y="942"/>
                  <a:pt x="420313" y="-298"/>
                  <a:pt x="440819" y="59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DDA4212-2A25-49B5-912F-FE46DB634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0562642" y="882376"/>
            <a:ext cx="340415" cy="3404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5D44875A-5D91-4826-BEA8-3D8137697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11064180" y="604046"/>
            <a:ext cx="464739" cy="464739"/>
          </a:xfrm>
          <a:custGeom>
            <a:avLst/>
            <a:gdLst>
              <a:gd name="connsiteX0" fmla="*/ 464132 w 464739"/>
              <a:gd name="connsiteY0" fmla="*/ 463881 h 464739"/>
              <a:gd name="connsiteX1" fmla="*/ 463891 w 464739"/>
              <a:gd name="connsiteY1" fmla="*/ 463892 h 464739"/>
              <a:gd name="connsiteX2" fmla="*/ 463880 w 464739"/>
              <a:gd name="connsiteY2" fmla="*/ 464132 h 464739"/>
              <a:gd name="connsiteX3" fmla="*/ 463651 w 464739"/>
              <a:gd name="connsiteY3" fmla="*/ 463904 h 464739"/>
              <a:gd name="connsiteX4" fmla="*/ 446142 w 464739"/>
              <a:gd name="connsiteY4" fmla="*/ 464739 h 464739"/>
              <a:gd name="connsiteX5" fmla="*/ 130673 w 464739"/>
              <a:gd name="connsiteY5" fmla="*/ 334067 h 464739"/>
              <a:gd name="connsiteX6" fmla="*/ 0 w 464739"/>
              <a:gd name="connsiteY6" fmla="*/ 18597 h 464739"/>
              <a:gd name="connsiteX7" fmla="*/ 836 w 464739"/>
              <a:gd name="connsiteY7" fmla="*/ 1089 h 464739"/>
              <a:gd name="connsiteX8" fmla="*/ 607 w 464739"/>
              <a:gd name="connsiteY8" fmla="*/ 859 h 464739"/>
              <a:gd name="connsiteX9" fmla="*/ 848 w 464739"/>
              <a:gd name="connsiteY9" fmla="*/ 848 h 464739"/>
              <a:gd name="connsiteX10" fmla="*/ 859 w 464739"/>
              <a:gd name="connsiteY10" fmla="*/ 607 h 464739"/>
              <a:gd name="connsiteX11" fmla="*/ 1089 w 464739"/>
              <a:gd name="connsiteY11" fmla="*/ 836 h 464739"/>
              <a:gd name="connsiteX12" fmla="*/ 18597 w 464739"/>
              <a:gd name="connsiteY12" fmla="*/ 0 h 464739"/>
              <a:gd name="connsiteX13" fmla="*/ 334067 w 464739"/>
              <a:gd name="connsiteY13" fmla="*/ 130672 h 464739"/>
              <a:gd name="connsiteX14" fmla="*/ 464739 w 464739"/>
              <a:gd name="connsiteY14" fmla="*/ 446142 h 464739"/>
              <a:gd name="connsiteX15" fmla="*/ 463903 w 464739"/>
              <a:gd name="connsiteY15" fmla="*/ 463652 h 46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64739" h="464739">
                <a:moveTo>
                  <a:pt x="464132" y="463881"/>
                </a:moveTo>
                <a:lnTo>
                  <a:pt x="463891" y="463892"/>
                </a:lnTo>
                <a:lnTo>
                  <a:pt x="463880" y="464132"/>
                </a:lnTo>
                <a:lnTo>
                  <a:pt x="463651" y="463904"/>
                </a:lnTo>
                <a:lnTo>
                  <a:pt x="446142" y="464739"/>
                </a:lnTo>
                <a:cubicBezTo>
                  <a:pt x="331965" y="464739"/>
                  <a:pt x="217787" y="421182"/>
                  <a:pt x="130673" y="334067"/>
                </a:cubicBezTo>
                <a:cubicBezTo>
                  <a:pt x="43558" y="246953"/>
                  <a:pt x="1" y="132775"/>
                  <a:pt x="0" y="18597"/>
                </a:cubicBezTo>
                <a:lnTo>
                  <a:pt x="836" y="1089"/>
                </a:lnTo>
                <a:lnTo>
                  <a:pt x="607" y="859"/>
                </a:lnTo>
                <a:lnTo>
                  <a:pt x="848" y="848"/>
                </a:lnTo>
                <a:lnTo>
                  <a:pt x="859" y="607"/>
                </a:lnTo>
                <a:lnTo>
                  <a:pt x="1089" y="836"/>
                </a:lnTo>
                <a:lnTo>
                  <a:pt x="18597" y="0"/>
                </a:lnTo>
                <a:cubicBezTo>
                  <a:pt x="132775" y="0"/>
                  <a:pt x="246952" y="43557"/>
                  <a:pt x="334067" y="130672"/>
                </a:cubicBezTo>
                <a:cubicBezTo>
                  <a:pt x="421182" y="217787"/>
                  <a:pt x="464739" y="331964"/>
                  <a:pt x="464739" y="446142"/>
                </a:cubicBezTo>
                <a:lnTo>
                  <a:pt x="463903" y="4636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6032A1D-6324-4525-B325-BA10F1B5A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3500000" flipH="1" flipV="1">
            <a:off x="9148098" y="2744140"/>
            <a:ext cx="865742" cy="628383"/>
            <a:chOff x="558167" y="958515"/>
            <a:chExt cx="865742" cy="628383"/>
          </a:xfrm>
          <a:solidFill>
            <a:schemeClr val="accent3"/>
          </a:solidFill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9407EC8-983A-4905-9D84-F10F99A2B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>
              <a:off x="558167" y="1122160"/>
              <a:ext cx="464738" cy="464738"/>
            </a:xfrm>
            <a:custGeom>
              <a:avLst/>
              <a:gdLst>
                <a:gd name="connsiteX0" fmla="*/ 446142 w 464738"/>
                <a:gd name="connsiteY0" fmla="*/ 464738 h 464738"/>
                <a:gd name="connsiteX1" fmla="*/ 130673 w 464738"/>
                <a:gd name="connsiteY1" fmla="*/ 334066 h 464738"/>
                <a:gd name="connsiteX2" fmla="*/ 0 w 464738"/>
                <a:gd name="connsiteY2" fmla="*/ 18596 h 464738"/>
                <a:gd name="connsiteX3" fmla="*/ 836 w 464738"/>
                <a:gd name="connsiteY3" fmla="*/ 1089 h 464738"/>
                <a:gd name="connsiteX4" fmla="*/ 606 w 464738"/>
                <a:gd name="connsiteY4" fmla="*/ 859 h 464738"/>
                <a:gd name="connsiteX5" fmla="*/ 848 w 464738"/>
                <a:gd name="connsiteY5" fmla="*/ 848 h 464738"/>
                <a:gd name="connsiteX6" fmla="*/ 859 w 464738"/>
                <a:gd name="connsiteY6" fmla="*/ 606 h 464738"/>
                <a:gd name="connsiteX7" fmla="*/ 1089 w 464738"/>
                <a:gd name="connsiteY7" fmla="*/ 836 h 464738"/>
                <a:gd name="connsiteX8" fmla="*/ 18596 w 464738"/>
                <a:gd name="connsiteY8" fmla="*/ 0 h 464738"/>
                <a:gd name="connsiteX9" fmla="*/ 334066 w 464738"/>
                <a:gd name="connsiteY9" fmla="*/ 130672 h 464738"/>
                <a:gd name="connsiteX10" fmla="*/ 464738 w 464738"/>
                <a:gd name="connsiteY10" fmla="*/ 446142 h 464738"/>
                <a:gd name="connsiteX11" fmla="*/ 463902 w 464738"/>
                <a:gd name="connsiteY11" fmla="*/ 463650 h 464738"/>
                <a:gd name="connsiteX12" fmla="*/ 464132 w 464738"/>
                <a:gd name="connsiteY12" fmla="*/ 463880 h 464738"/>
                <a:gd name="connsiteX13" fmla="*/ 463891 w 464738"/>
                <a:gd name="connsiteY13" fmla="*/ 463892 h 464738"/>
                <a:gd name="connsiteX14" fmla="*/ 463879 w 464738"/>
                <a:gd name="connsiteY14" fmla="*/ 464132 h 464738"/>
                <a:gd name="connsiteX15" fmla="*/ 463650 w 464738"/>
                <a:gd name="connsiteY15" fmla="*/ 463903 h 46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4738" h="464738">
                  <a:moveTo>
                    <a:pt x="446142" y="464738"/>
                  </a:moveTo>
                  <a:cubicBezTo>
                    <a:pt x="331965" y="464738"/>
                    <a:pt x="217787" y="421181"/>
                    <a:pt x="130673" y="334066"/>
                  </a:cubicBezTo>
                  <a:cubicBezTo>
                    <a:pt x="43558" y="246952"/>
                    <a:pt x="1" y="132774"/>
                    <a:pt x="0" y="18596"/>
                  </a:cubicBezTo>
                  <a:lnTo>
                    <a:pt x="836" y="1089"/>
                  </a:lnTo>
                  <a:lnTo>
                    <a:pt x="606" y="859"/>
                  </a:lnTo>
                  <a:lnTo>
                    <a:pt x="848" y="848"/>
                  </a:lnTo>
                  <a:lnTo>
                    <a:pt x="859" y="606"/>
                  </a:lnTo>
                  <a:lnTo>
                    <a:pt x="1089" y="836"/>
                  </a:lnTo>
                  <a:lnTo>
                    <a:pt x="18596" y="0"/>
                  </a:lnTo>
                  <a:cubicBezTo>
                    <a:pt x="132774" y="0"/>
                    <a:pt x="246951" y="43557"/>
                    <a:pt x="334066" y="130672"/>
                  </a:cubicBezTo>
                  <a:cubicBezTo>
                    <a:pt x="421181" y="217787"/>
                    <a:pt x="464738" y="331964"/>
                    <a:pt x="464738" y="446142"/>
                  </a:cubicBezTo>
                  <a:lnTo>
                    <a:pt x="463902" y="463650"/>
                  </a:lnTo>
                  <a:lnTo>
                    <a:pt x="464132" y="463880"/>
                  </a:lnTo>
                  <a:lnTo>
                    <a:pt x="463891" y="463892"/>
                  </a:lnTo>
                  <a:lnTo>
                    <a:pt x="463879" y="464132"/>
                  </a:lnTo>
                  <a:lnTo>
                    <a:pt x="463650" y="46390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6426968-9D35-4263-9721-5B13F9D2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959170" y="958515"/>
              <a:ext cx="464739" cy="464739"/>
            </a:xfrm>
            <a:custGeom>
              <a:avLst/>
              <a:gdLst>
                <a:gd name="connsiteX0" fmla="*/ 464132 w 464739"/>
                <a:gd name="connsiteY0" fmla="*/ 463881 h 464739"/>
                <a:gd name="connsiteX1" fmla="*/ 463891 w 464739"/>
                <a:gd name="connsiteY1" fmla="*/ 463892 h 464739"/>
                <a:gd name="connsiteX2" fmla="*/ 463880 w 464739"/>
                <a:gd name="connsiteY2" fmla="*/ 464132 h 464739"/>
                <a:gd name="connsiteX3" fmla="*/ 463651 w 464739"/>
                <a:gd name="connsiteY3" fmla="*/ 463904 h 464739"/>
                <a:gd name="connsiteX4" fmla="*/ 446142 w 464739"/>
                <a:gd name="connsiteY4" fmla="*/ 464739 h 464739"/>
                <a:gd name="connsiteX5" fmla="*/ 130673 w 464739"/>
                <a:gd name="connsiteY5" fmla="*/ 334067 h 464739"/>
                <a:gd name="connsiteX6" fmla="*/ 0 w 464739"/>
                <a:gd name="connsiteY6" fmla="*/ 18597 h 464739"/>
                <a:gd name="connsiteX7" fmla="*/ 836 w 464739"/>
                <a:gd name="connsiteY7" fmla="*/ 1089 h 464739"/>
                <a:gd name="connsiteX8" fmla="*/ 607 w 464739"/>
                <a:gd name="connsiteY8" fmla="*/ 859 h 464739"/>
                <a:gd name="connsiteX9" fmla="*/ 848 w 464739"/>
                <a:gd name="connsiteY9" fmla="*/ 848 h 464739"/>
                <a:gd name="connsiteX10" fmla="*/ 859 w 464739"/>
                <a:gd name="connsiteY10" fmla="*/ 607 h 464739"/>
                <a:gd name="connsiteX11" fmla="*/ 1089 w 464739"/>
                <a:gd name="connsiteY11" fmla="*/ 836 h 464739"/>
                <a:gd name="connsiteX12" fmla="*/ 18597 w 464739"/>
                <a:gd name="connsiteY12" fmla="*/ 0 h 464739"/>
                <a:gd name="connsiteX13" fmla="*/ 334067 w 464739"/>
                <a:gd name="connsiteY13" fmla="*/ 130672 h 464739"/>
                <a:gd name="connsiteX14" fmla="*/ 464739 w 464739"/>
                <a:gd name="connsiteY14" fmla="*/ 446142 h 464739"/>
                <a:gd name="connsiteX15" fmla="*/ 463903 w 464739"/>
                <a:gd name="connsiteY15" fmla="*/ 463652 h 46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4739" h="464739">
                  <a:moveTo>
                    <a:pt x="464132" y="463881"/>
                  </a:moveTo>
                  <a:lnTo>
                    <a:pt x="463891" y="463892"/>
                  </a:lnTo>
                  <a:lnTo>
                    <a:pt x="463880" y="464132"/>
                  </a:lnTo>
                  <a:lnTo>
                    <a:pt x="463651" y="463904"/>
                  </a:lnTo>
                  <a:lnTo>
                    <a:pt x="446142" y="464739"/>
                  </a:lnTo>
                  <a:cubicBezTo>
                    <a:pt x="331965" y="464739"/>
                    <a:pt x="217787" y="421182"/>
                    <a:pt x="130673" y="334067"/>
                  </a:cubicBezTo>
                  <a:cubicBezTo>
                    <a:pt x="43558" y="246953"/>
                    <a:pt x="1" y="132775"/>
                    <a:pt x="0" y="18597"/>
                  </a:cubicBezTo>
                  <a:lnTo>
                    <a:pt x="836" y="1089"/>
                  </a:lnTo>
                  <a:lnTo>
                    <a:pt x="607" y="859"/>
                  </a:lnTo>
                  <a:lnTo>
                    <a:pt x="848" y="848"/>
                  </a:lnTo>
                  <a:lnTo>
                    <a:pt x="859" y="607"/>
                  </a:lnTo>
                  <a:lnTo>
                    <a:pt x="1089" y="836"/>
                  </a:lnTo>
                  <a:lnTo>
                    <a:pt x="18597" y="0"/>
                  </a:lnTo>
                  <a:cubicBezTo>
                    <a:pt x="132775" y="0"/>
                    <a:pt x="246952" y="43557"/>
                    <a:pt x="334067" y="130672"/>
                  </a:cubicBezTo>
                  <a:cubicBezTo>
                    <a:pt x="421182" y="217787"/>
                    <a:pt x="464739" y="331964"/>
                    <a:pt x="464739" y="446142"/>
                  </a:cubicBezTo>
                  <a:lnTo>
                    <a:pt x="463903" y="46365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3FD786AD-5715-4F40-BEE8-2D5F8F1EA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0746969" y="1420178"/>
            <a:ext cx="901736" cy="1868598"/>
          </a:xfrm>
          <a:custGeom>
            <a:avLst/>
            <a:gdLst>
              <a:gd name="connsiteX0" fmla="*/ 450869 w 901736"/>
              <a:gd name="connsiteY0" fmla="*/ 0 h 1868598"/>
              <a:gd name="connsiteX1" fmla="*/ 492611 w 901736"/>
              <a:gd name="connsiteY1" fmla="*/ 52638 h 1868598"/>
              <a:gd name="connsiteX2" fmla="*/ 894647 w 901736"/>
              <a:gd name="connsiteY2" fmla="*/ 1225278 h 1868598"/>
              <a:gd name="connsiteX3" fmla="*/ 901596 w 901736"/>
              <a:gd name="connsiteY3" fmla="*/ 1416229 h 1868598"/>
              <a:gd name="connsiteX4" fmla="*/ 901595 w 901736"/>
              <a:gd name="connsiteY4" fmla="*/ 1416229 h 1868598"/>
              <a:gd name="connsiteX5" fmla="*/ 901736 w 901736"/>
              <a:gd name="connsiteY5" fmla="*/ 1420099 h 1868598"/>
              <a:gd name="connsiteX6" fmla="*/ 892724 w 901736"/>
              <a:gd name="connsiteY6" fmla="*/ 1509500 h 1868598"/>
              <a:gd name="connsiteX7" fmla="*/ 452126 w 901736"/>
              <a:gd name="connsiteY7" fmla="*/ 1868598 h 1868598"/>
              <a:gd name="connsiteX8" fmla="*/ 450868 w 901736"/>
              <a:gd name="connsiteY8" fmla="*/ 1868471 h 1868598"/>
              <a:gd name="connsiteX9" fmla="*/ 450868 w 901736"/>
              <a:gd name="connsiteY9" fmla="*/ 1346995 h 1868598"/>
              <a:gd name="connsiteX10" fmla="*/ 450868 w 901736"/>
              <a:gd name="connsiteY10" fmla="*/ 969255 h 1868598"/>
              <a:gd name="connsiteX11" fmla="*/ 450868 w 901736"/>
              <a:gd name="connsiteY11" fmla="*/ 664370 h 1868598"/>
              <a:gd name="connsiteX12" fmla="*/ 450869 w 901736"/>
              <a:gd name="connsiteY12" fmla="*/ 664370 h 1868598"/>
              <a:gd name="connsiteX13" fmla="*/ 450867 w 901736"/>
              <a:gd name="connsiteY13" fmla="*/ 0 h 1868598"/>
              <a:gd name="connsiteX14" fmla="*/ 450867 w 901736"/>
              <a:gd name="connsiteY14" fmla="*/ 664370 h 1868598"/>
              <a:gd name="connsiteX15" fmla="*/ 450868 w 901736"/>
              <a:gd name="connsiteY15" fmla="*/ 664370 h 1868598"/>
              <a:gd name="connsiteX16" fmla="*/ 450868 w 901736"/>
              <a:gd name="connsiteY16" fmla="*/ 969255 h 1868598"/>
              <a:gd name="connsiteX17" fmla="*/ 450868 w 901736"/>
              <a:gd name="connsiteY17" fmla="*/ 1346995 h 1868598"/>
              <a:gd name="connsiteX18" fmla="*/ 450868 w 901736"/>
              <a:gd name="connsiteY18" fmla="*/ 1868471 h 1868598"/>
              <a:gd name="connsiteX19" fmla="*/ 449610 w 901736"/>
              <a:gd name="connsiteY19" fmla="*/ 1868598 h 1868598"/>
              <a:gd name="connsiteX20" fmla="*/ 9012 w 901736"/>
              <a:gd name="connsiteY20" fmla="*/ 1509500 h 1868598"/>
              <a:gd name="connsiteX21" fmla="*/ 0 w 901736"/>
              <a:gd name="connsiteY21" fmla="*/ 1420099 h 1868598"/>
              <a:gd name="connsiteX22" fmla="*/ 141 w 901736"/>
              <a:gd name="connsiteY22" fmla="*/ 1416229 h 1868598"/>
              <a:gd name="connsiteX23" fmla="*/ 140 w 901736"/>
              <a:gd name="connsiteY23" fmla="*/ 1416229 h 1868598"/>
              <a:gd name="connsiteX24" fmla="*/ 7089 w 901736"/>
              <a:gd name="connsiteY24" fmla="*/ 1225278 h 1868598"/>
              <a:gd name="connsiteX25" fmla="*/ 409125 w 901736"/>
              <a:gd name="connsiteY25" fmla="*/ 52638 h 1868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01736" h="1868598">
                <a:moveTo>
                  <a:pt x="450869" y="0"/>
                </a:moveTo>
                <a:lnTo>
                  <a:pt x="492611" y="52638"/>
                </a:lnTo>
                <a:cubicBezTo>
                  <a:pt x="713860" y="359618"/>
                  <a:pt x="861255" y="769067"/>
                  <a:pt x="894647" y="1225278"/>
                </a:cubicBezTo>
                <a:lnTo>
                  <a:pt x="901596" y="1416229"/>
                </a:lnTo>
                <a:lnTo>
                  <a:pt x="901595" y="1416229"/>
                </a:lnTo>
                <a:lnTo>
                  <a:pt x="901736" y="1420099"/>
                </a:lnTo>
                <a:lnTo>
                  <a:pt x="892724" y="1509500"/>
                </a:lnTo>
                <a:cubicBezTo>
                  <a:pt x="850788" y="1714437"/>
                  <a:pt x="669460" y="1868598"/>
                  <a:pt x="452126" y="1868598"/>
                </a:cubicBezTo>
                <a:lnTo>
                  <a:pt x="450868" y="1868471"/>
                </a:lnTo>
                <a:lnTo>
                  <a:pt x="450868" y="1346995"/>
                </a:lnTo>
                <a:lnTo>
                  <a:pt x="450868" y="969255"/>
                </a:lnTo>
                <a:lnTo>
                  <a:pt x="450868" y="664370"/>
                </a:lnTo>
                <a:lnTo>
                  <a:pt x="450869" y="664370"/>
                </a:lnTo>
                <a:close/>
                <a:moveTo>
                  <a:pt x="450867" y="0"/>
                </a:moveTo>
                <a:lnTo>
                  <a:pt x="450867" y="664370"/>
                </a:lnTo>
                <a:lnTo>
                  <a:pt x="450868" y="664370"/>
                </a:lnTo>
                <a:lnTo>
                  <a:pt x="450868" y="969255"/>
                </a:lnTo>
                <a:lnTo>
                  <a:pt x="450868" y="1346995"/>
                </a:lnTo>
                <a:lnTo>
                  <a:pt x="450868" y="1868471"/>
                </a:lnTo>
                <a:lnTo>
                  <a:pt x="449610" y="1868598"/>
                </a:lnTo>
                <a:cubicBezTo>
                  <a:pt x="232276" y="1868598"/>
                  <a:pt x="50948" y="1714437"/>
                  <a:pt x="9012" y="1509500"/>
                </a:cubicBezTo>
                <a:lnTo>
                  <a:pt x="0" y="1420099"/>
                </a:lnTo>
                <a:lnTo>
                  <a:pt x="141" y="1416229"/>
                </a:lnTo>
                <a:lnTo>
                  <a:pt x="140" y="1416229"/>
                </a:lnTo>
                <a:lnTo>
                  <a:pt x="7089" y="1225278"/>
                </a:lnTo>
                <a:cubicBezTo>
                  <a:pt x="40481" y="769067"/>
                  <a:pt x="187876" y="359618"/>
                  <a:pt x="409125" y="52638"/>
                </a:cubicBezTo>
                <a:close/>
              </a:path>
            </a:pathLst>
          </a:cu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BFC9C289-1965-44D3-BE1F-87A992A40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141047" y="5832285"/>
            <a:ext cx="340415" cy="3404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0304243C-9A58-4B18-9670-1116282E7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 flipH="1">
            <a:off x="8409898" y="5010707"/>
            <a:ext cx="571820" cy="1316717"/>
          </a:xfrm>
          <a:custGeom>
            <a:avLst/>
            <a:gdLst>
              <a:gd name="connsiteX0" fmla="*/ 282417 w 571820"/>
              <a:gd name="connsiteY0" fmla="*/ 0 h 1316717"/>
              <a:gd name="connsiteX1" fmla="*/ 285910 w 571820"/>
              <a:gd name="connsiteY1" fmla="*/ 3175 h 1316717"/>
              <a:gd name="connsiteX2" fmla="*/ 287393 w 571820"/>
              <a:gd name="connsiteY2" fmla="*/ 1827 h 1316717"/>
              <a:gd name="connsiteX3" fmla="*/ 289403 w 571820"/>
              <a:gd name="connsiteY3" fmla="*/ 0 h 1316717"/>
              <a:gd name="connsiteX4" fmla="*/ 289403 w 571820"/>
              <a:gd name="connsiteY4" fmla="*/ 6349 h 1316717"/>
              <a:gd name="connsiteX5" fmla="*/ 309203 w 571820"/>
              <a:gd name="connsiteY5" fmla="*/ 24345 h 1316717"/>
              <a:gd name="connsiteX6" fmla="*/ 571820 w 571820"/>
              <a:gd name="connsiteY6" fmla="*/ 658359 h 1316717"/>
              <a:gd name="connsiteX7" fmla="*/ 309203 w 571820"/>
              <a:gd name="connsiteY7" fmla="*/ 1292372 h 1316717"/>
              <a:gd name="connsiteX8" fmla="*/ 289403 w 571820"/>
              <a:gd name="connsiteY8" fmla="*/ 1310368 h 1316717"/>
              <a:gd name="connsiteX9" fmla="*/ 289403 w 571820"/>
              <a:gd name="connsiteY9" fmla="*/ 1316717 h 1316717"/>
              <a:gd name="connsiteX10" fmla="*/ 287393 w 571820"/>
              <a:gd name="connsiteY10" fmla="*/ 1314890 h 1316717"/>
              <a:gd name="connsiteX11" fmla="*/ 285910 w 571820"/>
              <a:gd name="connsiteY11" fmla="*/ 1313542 h 1316717"/>
              <a:gd name="connsiteX12" fmla="*/ 282417 w 571820"/>
              <a:gd name="connsiteY12" fmla="*/ 1316717 h 1316717"/>
              <a:gd name="connsiteX13" fmla="*/ 282417 w 571820"/>
              <a:gd name="connsiteY13" fmla="*/ 1310367 h 1316717"/>
              <a:gd name="connsiteX14" fmla="*/ 262617 w 571820"/>
              <a:gd name="connsiteY14" fmla="*/ 1292372 h 1316717"/>
              <a:gd name="connsiteX15" fmla="*/ 0 w 571820"/>
              <a:gd name="connsiteY15" fmla="*/ 658358 h 1316717"/>
              <a:gd name="connsiteX16" fmla="*/ 262617 w 571820"/>
              <a:gd name="connsiteY16" fmla="*/ 24345 h 1316717"/>
              <a:gd name="connsiteX17" fmla="*/ 282417 w 571820"/>
              <a:gd name="connsiteY17" fmla="*/ 6349 h 13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71820" h="1316717">
                <a:moveTo>
                  <a:pt x="282417" y="0"/>
                </a:moveTo>
                <a:lnTo>
                  <a:pt x="285910" y="3175"/>
                </a:lnTo>
                <a:lnTo>
                  <a:pt x="287393" y="1827"/>
                </a:lnTo>
                <a:lnTo>
                  <a:pt x="289403" y="0"/>
                </a:lnTo>
                <a:lnTo>
                  <a:pt x="289403" y="6349"/>
                </a:lnTo>
                <a:lnTo>
                  <a:pt x="309203" y="24345"/>
                </a:lnTo>
                <a:cubicBezTo>
                  <a:pt x="471461" y="186603"/>
                  <a:pt x="571820" y="410761"/>
                  <a:pt x="571820" y="658359"/>
                </a:cubicBezTo>
                <a:cubicBezTo>
                  <a:pt x="571820" y="905956"/>
                  <a:pt x="471461" y="1130114"/>
                  <a:pt x="309203" y="1292372"/>
                </a:cubicBezTo>
                <a:lnTo>
                  <a:pt x="289403" y="1310368"/>
                </a:lnTo>
                <a:lnTo>
                  <a:pt x="289403" y="1316717"/>
                </a:lnTo>
                <a:lnTo>
                  <a:pt x="287393" y="1314890"/>
                </a:lnTo>
                <a:lnTo>
                  <a:pt x="285910" y="1313542"/>
                </a:lnTo>
                <a:lnTo>
                  <a:pt x="282417" y="1316717"/>
                </a:lnTo>
                <a:lnTo>
                  <a:pt x="282417" y="1310367"/>
                </a:lnTo>
                <a:lnTo>
                  <a:pt x="262617" y="1292372"/>
                </a:lnTo>
                <a:cubicBezTo>
                  <a:pt x="100359" y="1130113"/>
                  <a:pt x="0" y="905956"/>
                  <a:pt x="0" y="658358"/>
                </a:cubicBezTo>
                <a:cubicBezTo>
                  <a:pt x="0" y="410761"/>
                  <a:pt x="100359" y="186603"/>
                  <a:pt x="262617" y="24345"/>
                </a:cubicBezTo>
                <a:lnTo>
                  <a:pt x="282417" y="6349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004F330-2685-43E8-93CC-3A72F1945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30455" y="397061"/>
            <a:ext cx="3901630" cy="5923210"/>
            <a:chOff x="7730455" y="397061"/>
            <a:chExt cx="3901630" cy="5923210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7F540312-E657-4675-9FD0-822C4C1849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V="1">
              <a:off x="9344477" y="2646371"/>
              <a:ext cx="2287608" cy="3673900"/>
              <a:chOff x="-6080955" y="3437416"/>
              <a:chExt cx="2287608" cy="3673900"/>
            </a:xfrm>
          </p:grpSpPr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790162A5-9662-4AAC-B88A-5600029BF9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-4937151" y="4754133"/>
                <a:ext cx="0" cy="235718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C6945E98-0915-4965-B3A3-8446E1DF1E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 flipH="1">
                <a:off x="-5226554" y="3437416"/>
                <a:ext cx="571820" cy="1316717"/>
              </a:xfrm>
              <a:custGeom>
                <a:avLst/>
                <a:gdLst>
                  <a:gd name="connsiteX0" fmla="*/ 282417 w 571820"/>
                  <a:gd name="connsiteY0" fmla="*/ 1316717 h 1316717"/>
                  <a:gd name="connsiteX1" fmla="*/ 285910 w 571820"/>
                  <a:gd name="connsiteY1" fmla="*/ 1313542 h 1316717"/>
                  <a:gd name="connsiteX2" fmla="*/ 289403 w 571820"/>
                  <a:gd name="connsiteY2" fmla="*/ 1316717 h 1316717"/>
                  <a:gd name="connsiteX3" fmla="*/ 289403 w 571820"/>
                  <a:gd name="connsiteY3" fmla="*/ 1310368 h 1316717"/>
                  <a:gd name="connsiteX4" fmla="*/ 309203 w 571820"/>
                  <a:gd name="connsiteY4" fmla="*/ 1292372 h 1316717"/>
                  <a:gd name="connsiteX5" fmla="*/ 571820 w 571820"/>
                  <a:gd name="connsiteY5" fmla="*/ 658358 h 1316717"/>
                  <a:gd name="connsiteX6" fmla="*/ 309203 w 571820"/>
                  <a:gd name="connsiteY6" fmla="*/ 24345 h 1316717"/>
                  <a:gd name="connsiteX7" fmla="*/ 289403 w 571820"/>
                  <a:gd name="connsiteY7" fmla="*/ 6349 h 1316717"/>
                  <a:gd name="connsiteX8" fmla="*/ 289403 w 571820"/>
                  <a:gd name="connsiteY8" fmla="*/ 0 h 1316717"/>
                  <a:gd name="connsiteX9" fmla="*/ 285910 w 571820"/>
                  <a:gd name="connsiteY9" fmla="*/ 3175 h 1316717"/>
                  <a:gd name="connsiteX10" fmla="*/ 282417 w 571820"/>
                  <a:gd name="connsiteY10" fmla="*/ 0 h 1316717"/>
                  <a:gd name="connsiteX11" fmla="*/ 282417 w 571820"/>
                  <a:gd name="connsiteY11" fmla="*/ 6350 h 1316717"/>
                  <a:gd name="connsiteX12" fmla="*/ 262617 w 571820"/>
                  <a:gd name="connsiteY12" fmla="*/ 24345 h 1316717"/>
                  <a:gd name="connsiteX13" fmla="*/ 0 w 571820"/>
                  <a:gd name="connsiteY13" fmla="*/ 658359 h 1316717"/>
                  <a:gd name="connsiteX14" fmla="*/ 262617 w 571820"/>
                  <a:gd name="connsiteY14" fmla="*/ 1292372 h 1316717"/>
                  <a:gd name="connsiteX15" fmla="*/ 282417 w 571820"/>
                  <a:gd name="connsiteY15" fmla="*/ 1310368 h 1316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71820" h="1316717">
                    <a:moveTo>
                      <a:pt x="282417" y="1316717"/>
                    </a:moveTo>
                    <a:lnTo>
                      <a:pt x="285910" y="1313542"/>
                    </a:lnTo>
                    <a:lnTo>
                      <a:pt x="289403" y="1316717"/>
                    </a:lnTo>
                    <a:lnTo>
                      <a:pt x="289403" y="1310368"/>
                    </a:lnTo>
                    <a:lnTo>
                      <a:pt x="309203" y="1292372"/>
                    </a:lnTo>
                    <a:cubicBezTo>
                      <a:pt x="471461" y="1130114"/>
                      <a:pt x="571820" y="905956"/>
                      <a:pt x="571820" y="658358"/>
                    </a:cubicBezTo>
                    <a:cubicBezTo>
                      <a:pt x="571820" y="410761"/>
                      <a:pt x="471461" y="186603"/>
                      <a:pt x="309203" y="24345"/>
                    </a:cubicBezTo>
                    <a:lnTo>
                      <a:pt x="289403" y="6349"/>
                    </a:lnTo>
                    <a:lnTo>
                      <a:pt x="289403" y="0"/>
                    </a:lnTo>
                    <a:lnTo>
                      <a:pt x="285910" y="3175"/>
                    </a:lnTo>
                    <a:lnTo>
                      <a:pt x="282417" y="0"/>
                    </a:lnTo>
                    <a:lnTo>
                      <a:pt x="282417" y="6350"/>
                    </a:lnTo>
                    <a:lnTo>
                      <a:pt x="262617" y="24345"/>
                    </a:lnTo>
                    <a:cubicBezTo>
                      <a:pt x="100359" y="186604"/>
                      <a:pt x="0" y="410761"/>
                      <a:pt x="0" y="658359"/>
                    </a:cubicBezTo>
                    <a:cubicBezTo>
                      <a:pt x="0" y="905956"/>
                      <a:pt x="100359" y="1130114"/>
                      <a:pt x="262617" y="1292372"/>
                    </a:cubicBezTo>
                    <a:lnTo>
                      <a:pt x="282417" y="1310368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8E8BDE04-7F31-4EEC-9104-C642A25CA9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6080955" y="4476018"/>
                <a:ext cx="1143804" cy="735761"/>
              </a:xfrm>
              <a:custGeom>
                <a:avLst/>
                <a:gdLst>
                  <a:gd name="connsiteX0" fmla="*/ 290619 w 1143804"/>
                  <a:gd name="connsiteY0" fmla="*/ 302 h 735761"/>
                  <a:gd name="connsiteX1" fmla="*/ 714857 w 1143804"/>
                  <a:gd name="connsiteY1" fmla="*/ 120275 h 735761"/>
                  <a:gd name="connsiteX2" fmla="*/ 1132620 w 1143804"/>
                  <a:gd name="connsiteY2" fmla="*/ 664715 h 735761"/>
                  <a:gd name="connsiteX3" fmla="*/ 1138304 w 1143804"/>
                  <a:gd name="connsiteY3" fmla="*/ 690860 h 735761"/>
                  <a:gd name="connsiteX4" fmla="*/ 1143804 w 1143804"/>
                  <a:gd name="connsiteY4" fmla="*/ 694035 h 735761"/>
                  <a:gd name="connsiteX5" fmla="*/ 1139308 w 1143804"/>
                  <a:gd name="connsiteY5" fmla="*/ 695472 h 735761"/>
                  <a:gd name="connsiteX6" fmla="*/ 1140311 w 1143804"/>
                  <a:gd name="connsiteY6" fmla="*/ 700085 h 735761"/>
                  <a:gd name="connsiteX7" fmla="*/ 1134812 w 1143804"/>
                  <a:gd name="connsiteY7" fmla="*/ 696911 h 735761"/>
                  <a:gd name="connsiteX8" fmla="*/ 1109327 w 1143804"/>
                  <a:gd name="connsiteY8" fmla="*/ 705060 h 735761"/>
                  <a:gd name="connsiteX9" fmla="*/ 428947 w 1143804"/>
                  <a:gd name="connsiteY9" fmla="*/ 615486 h 735761"/>
                  <a:gd name="connsiteX10" fmla="*/ 11184 w 1143804"/>
                  <a:gd name="connsiteY10" fmla="*/ 71046 h 735761"/>
                  <a:gd name="connsiteX11" fmla="*/ 5499 w 1143804"/>
                  <a:gd name="connsiteY11" fmla="*/ 44901 h 735761"/>
                  <a:gd name="connsiteX12" fmla="*/ 0 w 1143804"/>
                  <a:gd name="connsiteY12" fmla="*/ 41727 h 735761"/>
                  <a:gd name="connsiteX13" fmla="*/ 4496 w 1143804"/>
                  <a:gd name="connsiteY13" fmla="*/ 40289 h 735761"/>
                  <a:gd name="connsiteX14" fmla="*/ 3493 w 1143804"/>
                  <a:gd name="connsiteY14" fmla="*/ 35676 h 735761"/>
                  <a:gd name="connsiteX15" fmla="*/ 8992 w 1143804"/>
                  <a:gd name="connsiteY15" fmla="*/ 38851 h 735761"/>
                  <a:gd name="connsiteX16" fmla="*/ 34477 w 1143804"/>
                  <a:gd name="connsiteY16" fmla="*/ 30702 h 735761"/>
                  <a:gd name="connsiteX17" fmla="*/ 290619 w 1143804"/>
                  <a:gd name="connsiteY17" fmla="*/ 302 h 735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3804" h="735761">
                    <a:moveTo>
                      <a:pt x="290619" y="302"/>
                    </a:moveTo>
                    <a:cubicBezTo>
                      <a:pt x="435153" y="4056"/>
                      <a:pt x="580841" y="42901"/>
                      <a:pt x="714857" y="120275"/>
                    </a:cubicBezTo>
                    <a:cubicBezTo>
                      <a:pt x="929283" y="244074"/>
                      <a:pt x="1073229" y="443066"/>
                      <a:pt x="1132620" y="664715"/>
                    </a:cubicBezTo>
                    <a:lnTo>
                      <a:pt x="1138304" y="690860"/>
                    </a:lnTo>
                    <a:lnTo>
                      <a:pt x="1143804" y="694035"/>
                    </a:lnTo>
                    <a:lnTo>
                      <a:pt x="1139308" y="695472"/>
                    </a:lnTo>
                    <a:lnTo>
                      <a:pt x="1140311" y="700085"/>
                    </a:lnTo>
                    <a:lnTo>
                      <a:pt x="1134812" y="696911"/>
                    </a:lnTo>
                    <a:lnTo>
                      <a:pt x="1109327" y="705060"/>
                    </a:lnTo>
                    <a:cubicBezTo>
                      <a:pt x="887679" y="764450"/>
                      <a:pt x="643373" y="739285"/>
                      <a:pt x="428947" y="615486"/>
                    </a:cubicBezTo>
                    <a:cubicBezTo>
                      <a:pt x="214521" y="491687"/>
                      <a:pt x="70574" y="292695"/>
                      <a:pt x="11184" y="71046"/>
                    </a:cubicBezTo>
                    <a:lnTo>
                      <a:pt x="5499" y="44901"/>
                    </a:lnTo>
                    <a:lnTo>
                      <a:pt x="0" y="41727"/>
                    </a:lnTo>
                    <a:lnTo>
                      <a:pt x="4496" y="40289"/>
                    </a:lnTo>
                    <a:lnTo>
                      <a:pt x="3493" y="35676"/>
                    </a:lnTo>
                    <a:lnTo>
                      <a:pt x="8992" y="38851"/>
                    </a:lnTo>
                    <a:lnTo>
                      <a:pt x="34477" y="30702"/>
                    </a:lnTo>
                    <a:cubicBezTo>
                      <a:pt x="117595" y="8430"/>
                      <a:pt x="203899" y="-1950"/>
                      <a:pt x="290619" y="302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836D1EC2-2F56-400A-A1B4-86538216A8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-4937151" y="4476018"/>
                <a:ext cx="1143804" cy="735761"/>
              </a:xfrm>
              <a:custGeom>
                <a:avLst/>
                <a:gdLst>
                  <a:gd name="connsiteX0" fmla="*/ 290619 w 1143804"/>
                  <a:gd name="connsiteY0" fmla="*/ 302 h 735761"/>
                  <a:gd name="connsiteX1" fmla="*/ 714857 w 1143804"/>
                  <a:gd name="connsiteY1" fmla="*/ 120275 h 735761"/>
                  <a:gd name="connsiteX2" fmla="*/ 1132620 w 1143804"/>
                  <a:gd name="connsiteY2" fmla="*/ 664715 h 735761"/>
                  <a:gd name="connsiteX3" fmla="*/ 1138304 w 1143804"/>
                  <a:gd name="connsiteY3" fmla="*/ 690860 h 735761"/>
                  <a:gd name="connsiteX4" fmla="*/ 1143804 w 1143804"/>
                  <a:gd name="connsiteY4" fmla="*/ 694035 h 735761"/>
                  <a:gd name="connsiteX5" fmla="*/ 1139308 w 1143804"/>
                  <a:gd name="connsiteY5" fmla="*/ 695472 h 735761"/>
                  <a:gd name="connsiteX6" fmla="*/ 1140311 w 1143804"/>
                  <a:gd name="connsiteY6" fmla="*/ 700085 h 735761"/>
                  <a:gd name="connsiteX7" fmla="*/ 1134812 w 1143804"/>
                  <a:gd name="connsiteY7" fmla="*/ 696911 h 735761"/>
                  <a:gd name="connsiteX8" fmla="*/ 1109327 w 1143804"/>
                  <a:gd name="connsiteY8" fmla="*/ 705060 h 735761"/>
                  <a:gd name="connsiteX9" fmla="*/ 428947 w 1143804"/>
                  <a:gd name="connsiteY9" fmla="*/ 615486 h 735761"/>
                  <a:gd name="connsiteX10" fmla="*/ 11184 w 1143804"/>
                  <a:gd name="connsiteY10" fmla="*/ 71046 h 735761"/>
                  <a:gd name="connsiteX11" fmla="*/ 5499 w 1143804"/>
                  <a:gd name="connsiteY11" fmla="*/ 44901 h 735761"/>
                  <a:gd name="connsiteX12" fmla="*/ 0 w 1143804"/>
                  <a:gd name="connsiteY12" fmla="*/ 41727 h 735761"/>
                  <a:gd name="connsiteX13" fmla="*/ 4496 w 1143804"/>
                  <a:gd name="connsiteY13" fmla="*/ 40289 h 735761"/>
                  <a:gd name="connsiteX14" fmla="*/ 3493 w 1143804"/>
                  <a:gd name="connsiteY14" fmla="*/ 35676 h 735761"/>
                  <a:gd name="connsiteX15" fmla="*/ 8992 w 1143804"/>
                  <a:gd name="connsiteY15" fmla="*/ 38851 h 735761"/>
                  <a:gd name="connsiteX16" fmla="*/ 34477 w 1143804"/>
                  <a:gd name="connsiteY16" fmla="*/ 30702 h 735761"/>
                  <a:gd name="connsiteX17" fmla="*/ 290619 w 1143804"/>
                  <a:gd name="connsiteY17" fmla="*/ 302 h 735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3804" h="735761">
                    <a:moveTo>
                      <a:pt x="290619" y="302"/>
                    </a:moveTo>
                    <a:cubicBezTo>
                      <a:pt x="435153" y="4056"/>
                      <a:pt x="580841" y="42901"/>
                      <a:pt x="714857" y="120275"/>
                    </a:cubicBezTo>
                    <a:cubicBezTo>
                      <a:pt x="929283" y="244074"/>
                      <a:pt x="1073229" y="443066"/>
                      <a:pt x="1132620" y="664715"/>
                    </a:cubicBezTo>
                    <a:lnTo>
                      <a:pt x="1138304" y="690860"/>
                    </a:lnTo>
                    <a:lnTo>
                      <a:pt x="1143804" y="694035"/>
                    </a:lnTo>
                    <a:lnTo>
                      <a:pt x="1139308" y="695472"/>
                    </a:lnTo>
                    <a:lnTo>
                      <a:pt x="1140311" y="700085"/>
                    </a:lnTo>
                    <a:lnTo>
                      <a:pt x="1134812" y="696911"/>
                    </a:lnTo>
                    <a:lnTo>
                      <a:pt x="1109327" y="705060"/>
                    </a:lnTo>
                    <a:cubicBezTo>
                      <a:pt x="887679" y="764450"/>
                      <a:pt x="643373" y="739285"/>
                      <a:pt x="428947" y="615486"/>
                    </a:cubicBezTo>
                    <a:cubicBezTo>
                      <a:pt x="214521" y="491687"/>
                      <a:pt x="70574" y="292695"/>
                      <a:pt x="11184" y="71046"/>
                    </a:cubicBezTo>
                    <a:lnTo>
                      <a:pt x="5499" y="44901"/>
                    </a:lnTo>
                    <a:lnTo>
                      <a:pt x="0" y="41727"/>
                    </a:lnTo>
                    <a:lnTo>
                      <a:pt x="4496" y="40289"/>
                    </a:lnTo>
                    <a:lnTo>
                      <a:pt x="3493" y="35676"/>
                    </a:lnTo>
                    <a:lnTo>
                      <a:pt x="8992" y="38851"/>
                    </a:lnTo>
                    <a:lnTo>
                      <a:pt x="34477" y="30702"/>
                    </a:lnTo>
                    <a:cubicBezTo>
                      <a:pt x="117595" y="8430"/>
                      <a:pt x="203899" y="-1950"/>
                      <a:pt x="290619" y="302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D1041CC3-7885-4E28-927C-FD13BA1703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6080955" y="5190567"/>
                <a:ext cx="1143804" cy="735761"/>
              </a:xfrm>
              <a:custGeom>
                <a:avLst/>
                <a:gdLst>
                  <a:gd name="connsiteX0" fmla="*/ 290619 w 1143804"/>
                  <a:gd name="connsiteY0" fmla="*/ 302 h 735761"/>
                  <a:gd name="connsiteX1" fmla="*/ 714857 w 1143804"/>
                  <a:gd name="connsiteY1" fmla="*/ 120275 h 735761"/>
                  <a:gd name="connsiteX2" fmla="*/ 1132620 w 1143804"/>
                  <a:gd name="connsiteY2" fmla="*/ 664715 h 735761"/>
                  <a:gd name="connsiteX3" fmla="*/ 1138304 w 1143804"/>
                  <a:gd name="connsiteY3" fmla="*/ 690860 h 735761"/>
                  <a:gd name="connsiteX4" fmla="*/ 1143804 w 1143804"/>
                  <a:gd name="connsiteY4" fmla="*/ 694035 h 735761"/>
                  <a:gd name="connsiteX5" fmla="*/ 1139308 w 1143804"/>
                  <a:gd name="connsiteY5" fmla="*/ 695472 h 735761"/>
                  <a:gd name="connsiteX6" fmla="*/ 1140311 w 1143804"/>
                  <a:gd name="connsiteY6" fmla="*/ 700085 h 735761"/>
                  <a:gd name="connsiteX7" fmla="*/ 1134812 w 1143804"/>
                  <a:gd name="connsiteY7" fmla="*/ 696911 h 735761"/>
                  <a:gd name="connsiteX8" fmla="*/ 1109327 w 1143804"/>
                  <a:gd name="connsiteY8" fmla="*/ 705060 h 735761"/>
                  <a:gd name="connsiteX9" fmla="*/ 428947 w 1143804"/>
                  <a:gd name="connsiteY9" fmla="*/ 615486 h 735761"/>
                  <a:gd name="connsiteX10" fmla="*/ 11184 w 1143804"/>
                  <a:gd name="connsiteY10" fmla="*/ 71046 h 735761"/>
                  <a:gd name="connsiteX11" fmla="*/ 5499 w 1143804"/>
                  <a:gd name="connsiteY11" fmla="*/ 44901 h 735761"/>
                  <a:gd name="connsiteX12" fmla="*/ 0 w 1143804"/>
                  <a:gd name="connsiteY12" fmla="*/ 41727 h 735761"/>
                  <a:gd name="connsiteX13" fmla="*/ 4496 w 1143804"/>
                  <a:gd name="connsiteY13" fmla="*/ 40289 h 735761"/>
                  <a:gd name="connsiteX14" fmla="*/ 3493 w 1143804"/>
                  <a:gd name="connsiteY14" fmla="*/ 35676 h 735761"/>
                  <a:gd name="connsiteX15" fmla="*/ 8992 w 1143804"/>
                  <a:gd name="connsiteY15" fmla="*/ 38851 h 735761"/>
                  <a:gd name="connsiteX16" fmla="*/ 34477 w 1143804"/>
                  <a:gd name="connsiteY16" fmla="*/ 30702 h 735761"/>
                  <a:gd name="connsiteX17" fmla="*/ 290619 w 1143804"/>
                  <a:gd name="connsiteY17" fmla="*/ 302 h 735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3804" h="735761">
                    <a:moveTo>
                      <a:pt x="290619" y="302"/>
                    </a:moveTo>
                    <a:cubicBezTo>
                      <a:pt x="435153" y="4056"/>
                      <a:pt x="580841" y="42901"/>
                      <a:pt x="714857" y="120275"/>
                    </a:cubicBezTo>
                    <a:cubicBezTo>
                      <a:pt x="929283" y="244074"/>
                      <a:pt x="1073229" y="443066"/>
                      <a:pt x="1132620" y="664715"/>
                    </a:cubicBezTo>
                    <a:lnTo>
                      <a:pt x="1138304" y="690860"/>
                    </a:lnTo>
                    <a:lnTo>
                      <a:pt x="1143804" y="694035"/>
                    </a:lnTo>
                    <a:lnTo>
                      <a:pt x="1139308" y="695472"/>
                    </a:lnTo>
                    <a:lnTo>
                      <a:pt x="1140311" y="700085"/>
                    </a:lnTo>
                    <a:lnTo>
                      <a:pt x="1134812" y="696911"/>
                    </a:lnTo>
                    <a:lnTo>
                      <a:pt x="1109327" y="705060"/>
                    </a:lnTo>
                    <a:cubicBezTo>
                      <a:pt x="887679" y="764450"/>
                      <a:pt x="643373" y="739285"/>
                      <a:pt x="428947" y="615486"/>
                    </a:cubicBezTo>
                    <a:cubicBezTo>
                      <a:pt x="214521" y="491687"/>
                      <a:pt x="70574" y="292695"/>
                      <a:pt x="11184" y="71046"/>
                    </a:cubicBezTo>
                    <a:lnTo>
                      <a:pt x="5499" y="44901"/>
                    </a:lnTo>
                    <a:lnTo>
                      <a:pt x="0" y="41727"/>
                    </a:lnTo>
                    <a:lnTo>
                      <a:pt x="4496" y="40289"/>
                    </a:lnTo>
                    <a:lnTo>
                      <a:pt x="3493" y="35676"/>
                    </a:lnTo>
                    <a:lnTo>
                      <a:pt x="8992" y="38851"/>
                    </a:lnTo>
                    <a:lnTo>
                      <a:pt x="34477" y="30702"/>
                    </a:lnTo>
                    <a:cubicBezTo>
                      <a:pt x="117595" y="8430"/>
                      <a:pt x="203899" y="-1950"/>
                      <a:pt x="290619" y="302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C31D4CE7-49CC-44F8-91C3-7356DDDB21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-4937151" y="5190567"/>
                <a:ext cx="1143804" cy="735761"/>
              </a:xfrm>
              <a:custGeom>
                <a:avLst/>
                <a:gdLst>
                  <a:gd name="connsiteX0" fmla="*/ 290619 w 1143804"/>
                  <a:gd name="connsiteY0" fmla="*/ 302 h 735761"/>
                  <a:gd name="connsiteX1" fmla="*/ 714857 w 1143804"/>
                  <a:gd name="connsiteY1" fmla="*/ 120275 h 735761"/>
                  <a:gd name="connsiteX2" fmla="*/ 1132620 w 1143804"/>
                  <a:gd name="connsiteY2" fmla="*/ 664715 h 735761"/>
                  <a:gd name="connsiteX3" fmla="*/ 1138304 w 1143804"/>
                  <a:gd name="connsiteY3" fmla="*/ 690860 h 735761"/>
                  <a:gd name="connsiteX4" fmla="*/ 1143804 w 1143804"/>
                  <a:gd name="connsiteY4" fmla="*/ 694035 h 735761"/>
                  <a:gd name="connsiteX5" fmla="*/ 1139308 w 1143804"/>
                  <a:gd name="connsiteY5" fmla="*/ 695472 h 735761"/>
                  <a:gd name="connsiteX6" fmla="*/ 1140311 w 1143804"/>
                  <a:gd name="connsiteY6" fmla="*/ 700085 h 735761"/>
                  <a:gd name="connsiteX7" fmla="*/ 1134812 w 1143804"/>
                  <a:gd name="connsiteY7" fmla="*/ 696911 h 735761"/>
                  <a:gd name="connsiteX8" fmla="*/ 1109327 w 1143804"/>
                  <a:gd name="connsiteY8" fmla="*/ 705060 h 735761"/>
                  <a:gd name="connsiteX9" fmla="*/ 428947 w 1143804"/>
                  <a:gd name="connsiteY9" fmla="*/ 615486 h 735761"/>
                  <a:gd name="connsiteX10" fmla="*/ 11184 w 1143804"/>
                  <a:gd name="connsiteY10" fmla="*/ 71046 h 735761"/>
                  <a:gd name="connsiteX11" fmla="*/ 5499 w 1143804"/>
                  <a:gd name="connsiteY11" fmla="*/ 44901 h 735761"/>
                  <a:gd name="connsiteX12" fmla="*/ 0 w 1143804"/>
                  <a:gd name="connsiteY12" fmla="*/ 41727 h 735761"/>
                  <a:gd name="connsiteX13" fmla="*/ 4496 w 1143804"/>
                  <a:gd name="connsiteY13" fmla="*/ 40289 h 735761"/>
                  <a:gd name="connsiteX14" fmla="*/ 3493 w 1143804"/>
                  <a:gd name="connsiteY14" fmla="*/ 35676 h 735761"/>
                  <a:gd name="connsiteX15" fmla="*/ 8992 w 1143804"/>
                  <a:gd name="connsiteY15" fmla="*/ 38851 h 735761"/>
                  <a:gd name="connsiteX16" fmla="*/ 34477 w 1143804"/>
                  <a:gd name="connsiteY16" fmla="*/ 30702 h 735761"/>
                  <a:gd name="connsiteX17" fmla="*/ 290619 w 1143804"/>
                  <a:gd name="connsiteY17" fmla="*/ 302 h 735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3804" h="735761">
                    <a:moveTo>
                      <a:pt x="290619" y="302"/>
                    </a:moveTo>
                    <a:cubicBezTo>
                      <a:pt x="435153" y="4056"/>
                      <a:pt x="580841" y="42901"/>
                      <a:pt x="714857" y="120275"/>
                    </a:cubicBezTo>
                    <a:cubicBezTo>
                      <a:pt x="929283" y="244074"/>
                      <a:pt x="1073229" y="443066"/>
                      <a:pt x="1132620" y="664715"/>
                    </a:cubicBezTo>
                    <a:lnTo>
                      <a:pt x="1138304" y="690860"/>
                    </a:lnTo>
                    <a:lnTo>
                      <a:pt x="1143804" y="694035"/>
                    </a:lnTo>
                    <a:lnTo>
                      <a:pt x="1139308" y="695472"/>
                    </a:lnTo>
                    <a:lnTo>
                      <a:pt x="1140311" y="700085"/>
                    </a:lnTo>
                    <a:lnTo>
                      <a:pt x="1134812" y="696911"/>
                    </a:lnTo>
                    <a:lnTo>
                      <a:pt x="1109327" y="705060"/>
                    </a:lnTo>
                    <a:cubicBezTo>
                      <a:pt x="887679" y="764450"/>
                      <a:pt x="643373" y="739285"/>
                      <a:pt x="428947" y="615486"/>
                    </a:cubicBezTo>
                    <a:cubicBezTo>
                      <a:pt x="214521" y="491687"/>
                      <a:pt x="70574" y="292695"/>
                      <a:pt x="11184" y="71046"/>
                    </a:cubicBezTo>
                    <a:lnTo>
                      <a:pt x="5499" y="44901"/>
                    </a:lnTo>
                    <a:lnTo>
                      <a:pt x="0" y="41727"/>
                    </a:lnTo>
                    <a:lnTo>
                      <a:pt x="4496" y="40289"/>
                    </a:lnTo>
                    <a:lnTo>
                      <a:pt x="3493" y="35676"/>
                    </a:lnTo>
                    <a:lnTo>
                      <a:pt x="8992" y="38851"/>
                    </a:lnTo>
                    <a:lnTo>
                      <a:pt x="34477" y="30702"/>
                    </a:lnTo>
                    <a:cubicBezTo>
                      <a:pt x="117595" y="8430"/>
                      <a:pt x="203899" y="-1950"/>
                      <a:pt x="290619" y="302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1857FF28-CD46-45E4-AEAF-7318A74449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6080955" y="5934581"/>
                <a:ext cx="1143804" cy="735761"/>
              </a:xfrm>
              <a:custGeom>
                <a:avLst/>
                <a:gdLst>
                  <a:gd name="connsiteX0" fmla="*/ 290619 w 1143804"/>
                  <a:gd name="connsiteY0" fmla="*/ 302 h 735761"/>
                  <a:gd name="connsiteX1" fmla="*/ 714857 w 1143804"/>
                  <a:gd name="connsiteY1" fmla="*/ 120275 h 735761"/>
                  <a:gd name="connsiteX2" fmla="*/ 1132620 w 1143804"/>
                  <a:gd name="connsiteY2" fmla="*/ 664715 h 735761"/>
                  <a:gd name="connsiteX3" fmla="*/ 1138304 w 1143804"/>
                  <a:gd name="connsiteY3" fmla="*/ 690860 h 735761"/>
                  <a:gd name="connsiteX4" fmla="*/ 1143804 w 1143804"/>
                  <a:gd name="connsiteY4" fmla="*/ 694035 h 735761"/>
                  <a:gd name="connsiteX5" fmla="*/ 1139308 w 1143804"/>
                  <a:gd name="connsiteY5" fmla="*/ 695472 h 735761"/>
                  <a:gd name="connsiteX6" fmla="*/ 1140311 w 1143804"/>
                  <a:gd name="connsiteY6" fmla="*/ 700085 h 735761"/>
                  <a:gd name="connsiteX7" fmla="*/ 1134812 w 1143804"/>
                  <a:gd name="connsiteY7" fmla="*/ 696911 h 735761"/>
                  <a:gd name="connsiteX8" fmla="*/ 1109327 w 1143804"/>
                  <a:gd name="connsiteY8" fmla="*/ 705060 h 735761"/>
                  <a:gd name="connsiteX9" fmla="*/ 428947 w 1143804"/>
                  <a:gd name="connsiteY9" fmla="*/ 615486 h 735761"/>
                  <a:gd name="connsiteX10" fmla="*/ 11184 w 1143804"/>
                  <a:gd name="connsiteY10" fmla="*/ 71046 h 735761"/>
                  <a:gd name="connsiteX11" fmla="*/ 5499 w 1143804"/>
                  <a:gd name="connsiteY11" fmla="*/ 44901 h 735761"/>
                  <a:gd name="connsiteX12" fmla="*/ 0 w 1143804"/>
                  <a:gd name="connsiteY12" fmla="*/ 41727 h 735761"/>
                  <a:gd name="connsiteX13" fmla="*/ 4496 w 1143804"/>
                  <a:gd name="connsiteY13" fmla="*/ 40289 h 735761"/>
                  <a:gd name="connsiteX14" fmla="*/ 3493 w 1143804"/>
                  <a:gd name="connsiteY14" fmla="*/ 35676 h 735761"/>
                  <a:gd name="connsiteX15" fmla="*/ 8992 w 1143804"/>
                  <a:gd name="connsiteY15" fmla="*/ 38851 h 735761"/>
                  <a:gd name="connsiteX16" fmla="*/ 34477 w 1143804"/>
                  <a:gd name="connsiteY16" fmla="*/ 30702 h 735761"/>
                  <a:gd name="connsiteX17" fmla="*/ 290619 w 1143804"/>
                  <a:gd name="connsiteY17" fmla="*/ 302 h 735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3804" h="735761">
                    <a:moveTo>
                      <a:pt x="290619" y="302"/>
                    </a:moveTo>
                    <a:cubicBezTo>
                      <a:pt x="435153" y="4056"/>
                      <a:pt x="580841" y="42901"/>
                      <a:pt x="714857" y="120275"/>
                    </a:cubicBezTo>
                    <a:cubicBezTo>
                      <a:pt x="929283" y="244074"/>
                      <a:pt x="1073229" y="443066"/>
                      <a:pt x="1132620" y="664715"/>
                    </a:cubicBezTo>
                    <a:lnTo>
                      <a:pt x="1138304" y="690860"/>
                    </a:lnTo>
                    <a:lnTo>
                      <a:pt x="1143804" y="694035"/>
                    </a:lnTo>
                    <a:lnTo>
                      <a:pt x="1139308" y="695472"/>
                    </a:lnTo>
                    <a:lnTo>
                      <a:pt x="1140311" y="700085"/>
                    </a:lnTo>
                    <a:lnTo>
                      <a:pt x="1134812" y="696911"/>
                    </a:lnTo>
                    <a:lnTo>
                      <a:pt x="1109327" y="705060"/>
                    </a:lnTo>
                    <a:cubicBezTo>
                      <a:pt x="887679" y="764450"/>
                      <a:pt x="643373" y="739285"/>
                      <a:pt x="428947" y="615486"/>
                    </a:cubicBezTo>
                    <a:cubicBezTo>
                      <a:pt x="214521" y="491687"/>
                      <a:pt x="70574" y="292695"/>
                      <a:pt x="11184" y="71046"/>
                    </a:cubicBezTo>
                    <a:lnTo>
                      <a:pt x="5499" y="44901"/>
                    </a:lnTo>
                    <a:lnTo>
                      <a:pt x="0" y="41727"/>
                    </a:lnTo>
                    <a:lnTo>
                      <a:pt x="4496" y="40289"/>
                    </a:lnTo>
                    <a:lnTo>
                      <a:pt x="3493" y="35676"/>
                    </a:lnTo>
                    <a:lnTo>
                      <a:pt x="8992" y="38851"/>
                    </a:lnTo>
                    <a:lnTo>
                      <a:pt x="34477" y="30702"/>
                    </a:lnTo>
                    <a:cubicBezTo>
                      <a:pt x="117595" y="8430"/>
                      <a:pt x="203899" y="-1950"/>
                      <a:pt x="290619" y="302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EFF33D07-5387-4270-A0E6-7ED9E10B1A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-4937151" y="5934581"/>
                <a:ext cx="1143804" cy="735761"/>
              </a:xfrm>
              <a:custGeom>
                <a:avLst/>
                <a:gdLst>
                  <a:gd name="connsiteX0" fmla="*/ 290619 w 1143804"/>
                  <a:gd name="connsiteY0" fmla="*/ 302 h 735761"/>
                  <a:gd name="connsiteX1" fmla="*/ 714857 w 1143804"/>
                  <a:gd name="connsiteY1" fmla="*/ 120275 h 735761"/>
                  <a:gd name="connsiteX2" fmla="*/ 1132620 w 1143804"/>
                  <a:gd name="connsiteY2" fmla="*/ 664715 h 735761"/>
                  <a:gd name="connsiteX3" fmla="*/ 1138304 w 1143804"/>
                  <a:gd name="connsiteY3" fmla="*/ 690860 h 735761"/>
                  <a:gd name="connsiteX4" fmla="*/ 1143804 w 1143804"/>
                  <a:gd name="connsiteY4" fmla="*/ 694035 h 735761"/>
                  <a:gd name="connsiteX5" fmla="*/ 1139308 w 1143804"/>
                  <a:gd name="connsiteY5" fmla="*/ 695472 h 735761"/>
                  <a:gd name="connsiteX6" fmla="*/ 1140311 w 1143804"/>
                  <a:gd name="connsiteY6" fmla="*/ 700085 h 735761"/>
                  <a:gd name="connsiteX7" fmla="*/ 1134812 w 1143804"/>
                  <a:gd name="connsiteY7" fmla="*/ 696911 h 735761"/>
                  <a:gd name="connsiteX8" fmla="*/ 1109327 w 1143804"/>
                  <a:gd name="connsiteY8" fmla="*/ 705060 h 735761"/>
                  <a:gd name="connsiteX9" fmla="*/ 428947 w 1143804"/>
                  <a:gd name="connsiteY9" fmla="*/ 615486 h 735761"/>
                  <a:gd name="connsiteX10" fmla="*/ 11184 w 1143804"/>
                  <a:gd name="connsiteY10" fmla="*/ 71046 h 735761"/>
                  <a:gd name="connsiteX11" fmla="*/ 5499 w 1143804"/>
                  <a:gd name="connsiteY11" fmla="*/ 44901 h 735761"/>
                  <a:gd name="connsiteX12" fmla="*/ 0 w 1143804"/>
                  <a:gd name="connsiteY12" fmla="*/ 41727 h 735761"/>
                  <a:gd name="connsiteX13" fmla="*/ 4496 w 1143804"/>
                  <a:gd name="connsiteY13" fmla="*/ 40289 h 735761"/>
                  <a:gd name="connsiteX14" fmla="*/ 3493 w 1143804"/>
                  <a:gd name="connsiteY14" fmla="*/ 35676 h 735761"/>
                  <a:gd name="connsiteX15" fmla="*/ 8992 w 1143804"/>
                  <a:gd name="connsiteY15" fmla="*/ 38851 h 735761"/>
                  <a:gd name="connsiteX16" fmla="*/ 34477 w 1143804"/>
                  <a:gd name="connsiteY16" fmla="*/ 30702 h 735761"/>
                  <a:gd name="connsiteX17" fmla="*/ 290619 w 1143804"/>
                  <a:gd name="connsiteY17" fmla="*/ 302 h 735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3804" h="735761">
                    <a:moveTo>
                      <a:pt x="290619" y="302"/>
                    </a:moveTo>
                    <a:cubicBezTo>
                      <a:pt x="435153" y="4056"/>
                      <a:pt x="580841" y="42901"/>
                      <a:pt x="714857" y="120275"/>
                    </a:cubicBezTo>
                    <a:cubicBezTo>
                      <a:pt x="929283" y="244074"/>
                      <a:pt x="1073229" y="443066"/>
                      <a:pt x="1132620" y="664715"/>
                    </a:cubicBezTo>
                    <a:lnTo>
                      <a:pt x="1138304" y="690860"/>
                    </a:lnTo>
                    <a:lnTo>
                      <a:pt x="1143804" y="694035"/>
                    </a:lnTo>
                    <a:lnTo>
                      <a:pt x="1139308" y="695472"/>
                    </a:lnTo>
                    <a:lnTo>
                      <a:pt x="1140311" y="700085"/>
                    </a:lnTo>
                    <a:lnTo>
                      <a:pt x="1134812" y="696911"/>
                    </a:lnTo>
                    <a:lnTo>
                      <a:pt x="1109327" y="705060"/>
                    </a:lnTo>
                    <a:cubicBezTo>
                      <a:pt x="887679" y="764450"/>
                      <a:pt x="643373" y="739285"/>
                      <a:pt x="428947" y="615486"/>
                    </a:cubicBezTo>
                    <a:cubicBezTo>
                      <a:pt x="214521" y="491687"/>
                      <a:pt x="70574" y="292695"/>
                      <a:pt x="11184" y="71046"/>
                    </a:cubicBezTo>
                    <a:lnTo>
                      <a:pt x="5499" y="44901"/>
                    </a:lnTo>
                    <a:lnTo>
                      <a:pt x="0" y="41727"/>
                    </a:lnTo>
                    <a:lnTo>
                      <a:pt x="4496" y="40289"/>
                    </a:lnTo>
                    <a:lnTo>
                      <a:pt x="3493" y="35676"/>
                    </a:lnTo>
                    <a:lnTo>
                      <a:pt x="8992" y="38851"/>
                    </a:lnTo>
                    <a:lnTo>
                      <a:pt x="34477" y="30702"/>
                    </a:lnTo>
                    <a:cubicBezTo>
                      <a:pt x="117595" y="8430"/>
                      <a:pt x="203899" y="-1950"/>
                      <a:pt x="290619" y="302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1049F146-DADD-4A7F-B64A-C14385351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8669440" y="397061"/>
              <a:ext cx="1785983" cy="2208479"/>
              <a:chOff x="2725201" y="4453039"/>
              <a:chExt cx="1785983" cy="2208479"/>
            </a:xfrm>
          </p:grpSpPr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08208227-E6FD-4E62-A3E5-339B3116BF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0" flipH="1">
                <a:off x="3618192" y="4453039"/>
                <a:ext cx="0" cy="220847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EBE45BAE-1944-4D0F-8799-E631B489FF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2738439" y="5243393"/>
                <a:ext cx="176093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8B4E4D53-4C64-4FFC-9DEE-D23E84F95A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725201" y="4861779"/>
                <a:ext cx="1785983" cy="1799739"/>
              </a:xfrm>
              <a:custGeom>
                <a:avLst/>
                <a:gdLst>
                  <a:gd name="connsiteX0" fmla="*/ 440819 w 1785983"/>
                  <a:gd name="connsiteY0" fmla="*/ 59 h 1799739"/>
                  <a:gd name="connsiteX1" fmla="*/ 845918 w 1785983"/>
                  <a:gd name="connsiteY1" fmla="*/ 261596 h 1799739"/>
                  <a:gd name="connsiteX2" fmla="*/ 892992 w 1785983"/>
                  <a:gd name="connsiteY2" fmla="*/ 360758 h 1799739"/>
                  <a:gd name="connsiteX3" fmla="*/ 892992 w 1785983"/>
                  <a:gd name="connsiteY3" fmla="*/ 365372 h 1799739"/>
                  <a:gd name="connsiteX4" fmla="*/ 940065 w 1785983"/>
                  <a:gd name="connsiteY4" fmla="*/ 266212 h 1799739"/>
                  <a:gd name="connsiteX5" fmla="*/ 1406106 w 1785983"/>
                  <a:gd name="connsiteY5" fmla="*/ 8338 h 1799739"/>
                  <a:gd name="connsiteX6" fmla="*/ 1022901 w 1785983"/>
                  <a:gd name="connsiteY6" fmla="*/ 1699451 h 1799739"/>
                  <a:gd name="connsiteX7" fmla="*/ 892991 w 1785983"/>
                  <a:gd name="connsiteY7" fmla="*/ 1799739 h 1799739"/>
                  <a:gd name="connsiteX8" fmla="*/ 892991 w 1785983"/>
                  <a:gd name="connsiteY8" fmla="*/ 1795123 h 1799739"/>
                  <a:gd name="connsiteX9" fmla="*/ 763082 w 1785983"/>
                  <a:gd name="connsiteY9" fmla="*/ 1694835 h 1799739"/>
                  <a:gd name="connsiteX10" fmla="*/ 379877 w 1785983"/>
                  <a:gd name="connsiteY10" fmla="*/ 3722 h 1799739"/>
                  <a:gd name="connsiteX11" fmla="*/ 440819 w 1785983"/>
                  <a:gd name="connsiteY11" fmla="*/ 59 h 1799739"/>
                  <a:gd name="connsiteX0" fmla="*/ 440819 w 1785983"/>
                  <a:gd name="connsiteY0" fmla="*/ 59 h 1849891"/>
                  <a:gd name="connsiteX1" fmla="*/ 845918 w 1785983"/>
                  <a:gd name="connsiteY1" fmla="*/ 261596 h 1849891"/>
                  <a:gd name="connsiteX2" fmla="*/ 892992 w 1785983"/>
                  <a:gd name="connsiteY2" fmla="*/ 360758 h 1849891"/>
                  <a:gd name="connsiteX3" fmla="*/ 892992 w 1785983"/>
                  <a:gd name="connsiteY3" fmla="*/ 365372 h 1849891"/>
                  <a:gd name="connsiteX4" fmla="*/ 940065 w 1785983"/>
                  <a:gd name="connsiteY4" fmla="*/ 266212 h 1849891"/>
                  <a:gd name="connsiteX5" fmla="*/ 1406106 w 1785983"/>
                  <a:gd name="connsiteY5" fmla="*/ 8338 h 1849891"/>
                  <a:gd name="connsiteX6" fmla="*/ 1022901 w 1785983"/>
                  <a:gd name="connsiteY6" fmla="*/ 1699451 h 1849891"/>
                  <a:gd name="connsiteX7" fmla="*/ 892991 w 1785983"/>
                  <a:gd name="connsiteY7" fmla="*/ 1799739 h 1849891"/>
                  <a:gd name="connsiteX8" fmla="*/ 838223 w 1785983"/>
                  <a:gd name="connsiteY8" fmla="*/ 1849891 h 1849891"/>
                  <a:gd name="connsiteX9" fmla="*/ 763082 w 1785983"/>
                  <a:gd name="connsiteY9" fmla="*/ 1694835 h 1849891"/>
                  <a:gd name="connsiteX10" fmla="*/ 379877 w 1785983"/>
                  <a:gd name="connsiteY10" fmla="*/ 3722 h 1849891"/>
                  <a:gd name="connsiteX11" fmla="*/ 440819 w 1785983"/>
                  <a:gd name="connsiteY11" fmla="*/ 59 h 1849891"/>
                  <a:gd name="connsiteX0" fmla="*/ 440819 w 1785983"/>
                  <a:gd name="connsiteY0" fmla="*/ 59 h 1799739"/>
                  <a:gd name="connsiteX1" fmla="*/ 845918 w 1785983"/>
                  <a:gd name="connsiteY1" fmla="*/ 261596 h 1799739"/>
                  <a:gd name="connsiteX2" fmla="*/ 892992 w 1785983"/>
                  <a:gd name="connsiteY2" fmla="*/ 360758 h 1799739"/>
                  <a:gd name="connsiteX3" fmla="*/ 892992 w 1785983"/>
                  <a:gd name="connsiteY3" fmla="*/ 365372 h 1799739"/>
                  <a:gd name="connsiteX4" fmla="*/ 940065 w 1785983"/>
                  <a:gd name="connsiteY4" fmla="*/ 266212 h 1799739"/>
                  <a:gd name="connsiteX5" fmla="*/ 1406106 w 1785983"/>
                  <a:gd name="connsiteY5" fmla="*/ 8338 h 1799739"/>
                  <a:gd name="connsiteX6" fmla="*/ 1022901 w 1785983"/>
                  <a:gd name="connsiteY6" fmla="*/ 1699451 h 1799739"/>
                  <a:gd name="connsiteX7" fmla="*/ 892991 w 1785983"/>
                  <a:gd name="connsiteY7" fmla="*/ 1799739 h 1799739"/>
                  <a:gd name="connsiteX8" fmla="*/ 763082 w 1785983"/>
                  <a:gd name="connsiteY8" fmla="*/ 1694835 h 1799739"/>
                  <a:gd name="connsiteX9" fmla="*/ 379877 w 1785983"/>
                  <a:gd name="connsiteY9" fmla="*/ 3722 h 1799739"/>
                  <a:gd name="connsiteX10" fmla="*/ 440819 w 1785983"/>
                  <a:gd name="connsiteY10" fmla="*/ 59 h 1799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85983" h="1799739">
                    <a:moveTo>
                      <a:pt x="440819" y="59"/>
                    </a:moveTo>
                    <a:cubicBezTo>
                      <a:pt x="584367" y="2557"/>
                      <a:pt x="735105" y="83293"/>
                      <a:pt x="845918" y="261596"/>
                    </a:cubicBezTo>
                    <a:lnTo>
                      <a:pt x="892992" y="360758"/>
                    </a:lnTo>
                    <a:lnTo>
                      <a:pt x="892992" y="365372"/>
                    </a:lnTo>
                    <a:lnTo>
                      <a:pt x="940065" y="266212"/>
                    </a:lnTo>
                    <a:cubicBezTo>
                      <a:pt x="1066709" y="62437"/>
                      <a:pt x="1245499" y="-13903"/>
                      <a:pt x="1406106" y="8338"/>
                    </a:cubicBezTo>
                    <a:cubicBezTo>
                      <a:pt x="1827702" y="66720"/>
                      <a:pt x="2124001" y="804388"/>
                      <a:pt x="1022901" y="1699451"/>
                    </a:cubicBezTo>
                    <a:lnTo>
                      <a:pt x="892991" y="1799739"/>
                    </a:lnTo>
                    <a:lnTo>
                      <a:pt x="763082" y="1694835"/>
                    </a:lnTo>
                    <a:cubicBezTo>
                      <a:pt x="-338018" y="799772"/>
                      <a:pt x="-41719" y="62104"/>
                      <a:pt x="379877" y="3722"/>
                    </a:cubicBezTo>
                    <a:cubicBezTo>
                      <a:pt x="399953" y="942"/>
                      <a:pt x="420313" y="-298"/>
                      <a:pt x="440819" y="59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  <a:latin typeface="Bell MT" panose="02020503060305020303" pitchFamily="18" charset="0"/>
                </a:endParaRPr>
              </a:p>
            </p:txBody>
          </p:sp>
          <p:sp>
            <p:nvSpPr>
              <p:cNvPr id="116" name="Rectangle 30">
                <a:extLst>
                  <a:ext uri="{FF2B5EF4-FFF2-40B4-BE49-F238E27FC236}">
                    <a16:creationId xmlns:a16="http://schemas.microsoft.com/office/drawing/2014/main" id="{1E469BE5-4D66-4EF4-8D95-9EE9B49E17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2700000">
                <a:off x="3124232" y="5447997"/>
                <a:ext cx="987915" cy="987915"/>
              </a:xfrm>
              <a:custGeom>
                <a:avLst/>
                <a:gdLst>
                  <a:gd name="connsiteX0" fmla="*/ 0 w 1302493"/>
                  <a:gd name="connsiteY0" fmla="*/ 0 h 1302493"/>
                  <a:gd name="connsiteX1" fmla="*/ 1302493 w 1302493"/>
                  <a:gd name="connsiteY1" fmla="*/ 0 h 1302493"/>
                  <a:gd name="connsiteX2" fmla="*/ 1302493 w 1302493"/>
                  <a:gd name="connsiteY2" fmla="*/ 1302493 h 1302493"/>
                  <a:gd name="connsiteX3" fmla="*/ 0 w 1302493"/>
                  <a:gd name="connsiteY3" fmla="*/ 1302493 h 1302493"/>
                  <a:gd name="connsiteX4" fmla="*/ 0 w 1302493"/>
                  <a:gd name="connsiteY4" fmla="*/ 0 h 1302493"/>
                  <a:gd name="connsiteX0" fmla="*/ 1302493 w 1393933"/>
                  <a:gd name="connsiteY0" fmla="*/ 1302493 h 1393933"/>
                  <a:gd name="connsiteX1" fmla="*/ 0 w 1393933"/>
                  <a:gd name="connsiteY1" fmla="*/ 1302493 h 1393933"/>
                  <a:gd name="connsiteX2" fmla="*/ 0 w 1393933"/>
                  <a:gd name="connsiteY2" fmla="*/ 0 h 1393933"/>
                  <a:gd name="connsiteX3" fmla="*/ 1302493 w 1393933"/>
                  <a:gd name="connsiteY3" fmla="*/ 0 h 1393933"/>
                  <a:gd name="connsiteX4" fmla="*/ 1393933 w 1393933"/>
                  <a:gd name="connsiteY4" fmla="*/ 1393933 h 1393933"/>
                  <a:gd name="connsiteX0" fmla="*/ 0 w 1393933"/>
                  <a:gd name="connsiteY0" fmla="*/ 1302493 h 1393933"/>
                  <a:gd name="connsiteX1" fmla="*/ 0 w 1393933"/>
                  <a:gd name="connsiteY1" fmla="*/ 0 h 1393933"/>
                  <a:gd name="connsiteX2" fmla="*/ 1302493 w 1393933"/>
                  <a:gd name="connsiteY2" fmla="*/ 0 h 1393933"/>
                  <a:gd name="connsiteX3" fmla="*/ 1393933 w 1393933"/>
                  <a:gd name="connsiteY3" fmla="*/ 1393933 h 1393933"/>
                  <a:gd name="connsiteX0" fmla="*/ 0 w 1302493"/>
                  <a:gd name="connsiteY0" fmla="*/ 1302493 h 1302493"/>
                  <a:gd name="connsiteX1" fmla="*/ 0 w 1302493"/>
                  <a:gd name="connsiteY1" fmla="*/ 0 h 1302493"/>
                  <a:gd name="connsiteX2" fmla="*/ 1302493 w 1302493"/>
                  <a:gd name="connsiteY2" fmla="*/ 0 h 1302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02493" h="1302493">
                    <a:moveTo>
                      <a:pt x="0" y="1302493"/>
                    </a:moveTo>
                    <a:lnTo>
                      <a:pt x="0" y="0"/>
                    </a:lnTo>
                    <a:lnTo>
                      <a:pt x="1302493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30">
                <a:extLst>
                  <a:ext uri="{FF2B5EF4-FFF2-40B4-BE49-F238E27FC236}">
                    <a16:creationId xmlns:a16="http://schemas.microsoft.com/office/drawing/2014/main" id="{97CC8B6D-C9C9-4420-B145-C479DBBFBB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2700000">
                <a:off x="3315029" y="5983110"/>
                <a:ext cx="606323" cy="606323"/>
              </a:xfrm>
              <a:custGeom>
                <a:avLst/>
                <a:gdLst>
                  <a:gd name="connsiteX0" fmla="*/ 0 w 1302493"/>
                  <a:gd name="connsiteY0" fmla="*/ 0 h 1302493"/>
                  <a:gd name="connsiteX1" fmla="*/ 1302493 w 1302493"/>
                  <a:gd name="connsiteY1" fmla="*/ 0 h 1302493"/>
                  <a:gd name="connsiteX2" fmla="*/ 1302493 w 1302493"/>
                  <a:gd name="connsiteY2" fmla="*/ 1302493 h 1302493"/>
                  <a:gd name="connsiteX3" fmla="*/ 0 w 1302493"/>
                  <a:gd name="connsiteY3" fmla="*/ 1302493 h 1302493"/>
                  <a:gd name="connsiteX4" fmla="*/ 0 w 1302493"/>
                  <a:gd name="connsiteY4" fmla="*/ 0 h 1302493"/>
                  <a:gd name="connsiteX0" fmla="*/ 1302493 w 1393933"/>
                  <a:gd name="connsiteY0" fmla="*/ 1302493 h 1393933"/>
                  <a:gd name="connsiteX1" fmla="*/ 0 w 1393933"/>
                  <a:gd name="connsiteY1" fmla="*/ 1302493 h 1393933"/>
                  <a:gd name="connsiteX2" fmla="*/ 0 w 1393933"/>
                  <a:gd name="connsiteY2" fmla="*/ 0 h 1393933"/>
                  <a:gd name="connsiteX3" fmla="*/ 1302493 w 1393933"/>
                  <a:gd name="connsiteY3" fmla="*/ 0 h 1393933"/>
                  <a:gd name="connsiteX4" fmla="*/ 1393933 w 1393933"/>
                  <a:gd name="connsiteY4" fmla="*/ 1393933 h 1393933"/>
                  <a:gd name="connsiteX0" fmla="*/ 0 w 1393933"/>
                  <a:gd name="connsiteY0" fmla="*/ 1302493 h 1393933"/>
                  <a:gd name="connsiteX1" fmla="*/ 0 w 1393933"/>
                  <a:gd name="connsiteY1" fmla="*/ 0 h 1393933"/>
                  <a:gd name="connsiteX2" fmla="*/ 1302493 w 1393933"/>
                  <a:gd name="connsiteY2" fmla="*/ 0 h 1393933"/>
                  <a:gd name="connsiteX3" fmla="*/ 1393933 w 1393933"/>
                  <a:gd name="connsiteY3" fmla="*/ 1393933 h 1393933"/>
                  <a:gd name="connsiteX0" fmla="*/ 0 w 1302493"/>
                  <a:gd name="connsiteY0" fmla="*/ 1302493 h 1302493"/>
                  <a:gd name="connsiteX1" fmla="*/ 0 w 1302493"/>
                  <a:gd name="connsiteY1" fmla="*/ 0 h 1302493"/>
                  <a:gd name="connsiteX2" fmla="*/ 1302493 w 1302493"/>
                  <a:gd name="connsiteY2" fmla="*/ 0 h 1302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02493" h="1302493">
                    <a:moveTo>
                      <a:pt x="0" y="1302493"/>
                    </a:moveTo>
                    <a:lnTo>
                      <a:pt x="0" y="0"/>
                    </a:lnTo>
                    <a:lnTo>
                      <a:pt x="1302493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4C305DC7-D46C-40E8-B181-98D0417C3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V="1">
              <a:off x="9101269" y="2385858"/>
              <a:ext cx="864005" cy="1032464"/>
              <a:chOff x="2207971" y="2384401"/>
              <a:chExt cx="864005" cy="1032464"/>
            </a:xfrm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874A907D-7F5B-49D1-99A2-2EE5CBE606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A2CB551E-1E4C-467D-A3D3-7BA52A2720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DFA76F48-9EFD-452A-B0B9-363207E9F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FA58951F-7DDC-408C-A381-96773B5C044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9844DEAE-03C1-47CA-AD25-A4799167650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DED8F11-2AB8-4BC3-90AA-2063E1199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9092921" y="5784159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EFFC5F39-870E-4D66-853D-4F4EE1C513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514516" y="834250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C88C80A8-E095-4A4F-87E4-8AD7E7C57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10698843" y="1090043"/>
              <a:ext cx="901736" cy="2160000"/>
              <a:chOff x="8217770" y="397306"/>
              <a:chExt cx="901736" cy="2160000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2ABDBCCB-5528-4B88-8E71-4594FA5300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8668638" y="397306"/>
                <a:ext cx="0" cy="216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A72526B2-FC30-4028-887E-A0A9559FD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8217770" y="397306"/>
                <a:ext cx="901736" cy="1868598"/>
              </a:xfrm>
              <a:custGeom>
                <a:avLst/>
                <a:gdLst>
                  <a:gd name="connsiteX0" fmla="*/ 450869 w 901736"/>
                  <a:gd name="connsiteY0" fmla="*/ 0 h 1868598"/>
                  <a:gd name="connsiteX1" fmla="*/ 450868 w 901736"/>
                  <a:gd name="connsiteY1" fmla="*/ 0 h 1868598"/>
                  <a:gd name="connsiteX2" fmla="*/ 450867 w 901736"/>
                  <a:gd name="connsiteY2" fmla="*/ 0 h 1868598"/>
                  <a:gd name="connsiteX3" fmla="*/ 409125 w 901736"/>
                  <a:gd name="connsiteY3" fmla="*/ 52638 h 1868598"/>
                  <a:gd name="connsiteX4" fmla="*/ 7089 w 901736"/>
                  <a:gd name="connsiteY4" fmla="*/ 1225278 h 1868598"/>
                  <a:gd name="connsiteX5" fmla="*/ 140 w 901736"/>
                  <a:gd name="connsiteY5" fmla="*/ 1416229 h 1868598"/>
                  <a:gd name="connsiteX6" fmla="*/ 141 w 901736"/>
                  <a:gd name="connsiteY6" fmla="*/ 1416229 h 1868598"/>
                  <a:gd name="connsiteX7" fmla="*/ 0 w 901736"/>
                  <a:gd name="connsiteY7" fmla="*/ 1420099 h 1868598"/>
                  <a:gd name="connsiteX8" fmla="*/ 9012 w 901736"/>
                  <a:gd name="connsiteY8" fmla="*/ 1509500 h 1868598"/>
                  <a:gd name="connsiteX9" fmla="*/ 449610 w 901736"/>
                  <a:gd name="connsiteY9" fmla="*/ 1868598 h 1868598"/>
                  <a:gd name="connsiteX10" fmla="*/ 450868 w 901736"/>
                  <a:gd name="connsiteY10" fmla="*/ 1868471 h 1868598"/>
                  <a:gd name="connsiteX11" fmla="*/ 452126 w 901736"/>
                  <a:gd name="connsiteY11" fmla="*/ 1868598 h 1868598"/>
                  <a:gd name="connsiteX12" fmla="*/ 892724 w 901736"/>
                  <a:gd name="connsiteY12" fmla="*/ 1509500 h 1868598"/>
                  <a:gd name="connsiteX13" fmla="*/ 901736 w 901736"/>
                  <a:gd name="connsiteY13" fmla="*/ 1420099 h 1868598"/>
                  <a:gd name="connsiteX14" fmla="*/ 901595 w 901736"/>
                  <a:gd name="connsiteY14" fmla="*/ 1416229 h 1868598"/>
                  <a:gd name="connsiteX15" fmla="*/ 901596 w 901736"/>
                  <a:gd name="connsiteY15" fmla="*/ 1416229 h 1868598"/>
                  <a:gd name="connsiteX16" fmla="*/ 894647 w 901736"/>
                  <a:gd name="connsiteY16" fmla="*/ 1225278 h 1868598"/>
                  <a:gd name="connsiteX17" fmla="*/ 492611 w 901736"/>
                  <a:gd name="connsiteY17" fmla="*/ 52638 h 1868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01736" h="1868598">
                    <a:moveTo>
                      <a:pt x="450869" y="0"/>
                    </a:moveTo>
                    <a:lnTo>
                      <a:pt x="450868" y="0"/>
                    </a:lnTo>
                    <a:lnTo>
                      <a:pt x="450867" y="0"/>
                    </a:lnTo>
                    <a:lnTo>
                      <a:pt x="409125" y="52638"/>
                    </a:lnTo>
                    <a:cubicBezTo>
                      <a:pt x="187876" y="359618"/>
                      <a:pt x="40481" y="769067"/>
                      <a:pt x="7089" y="1225278"/>
                    </a:cubicBezTo>
                    <a:lnTo>
                      <a:pt x="140" y="1416229"/>
                    </a:lnTo>
                    <a:lnTo>
                      <a:pt x="141" y="1416229"/>
                    </a:lnTo>
                    <a:lnTo>
                      <a:pt x="0" y="1420099"/>
                    </a:lnTo>
                    <a:lnTo>
                      <a:pt x="9012" y="1509500"/>
                    </a:lnTo>
                    <a:cubicBezTo>
                      <a:pt x="50948" y="1714437"/>
                      <a:pt x="232276" y="1868598"/>
                      <a:pt x="449610" y="1868598"/>
                    </a:cubicBezTo>
                    <a:lnTo>
                      <a:pt x="450868" y="1868471"/>
                    </a:lnTo>
                    <a:lnTo>
                      <a:pt x="452126" y="1868598"/>
                    </a:lnTo>
                    <a:cubicBezTo>
                      <a:pt x="669460" y="1868598"/>
                      <a:pt x="850788" y="1714437"/>
                      <a:pt x="892724" y="1509500"/>
                    </a:cubicBezTo>
                    <a:lnTo>
                      <a:pt x="901736" y="1420099"/>
                    </a:lnTo>
                    <a:lnTo>
                      <a:pt x="901595" y="1416229"/>
                    </a:lnTo>
                    <a:lnTo>
                      <a:pt x="901596" y="1416229"/>
                    </a:lnTo>
                    <a:lnTo>
                      <a:pt x="894647" y="1225278"/>
                    </a:lnTo>
                    <a:cubicBezTo>
                      <a:pt x="861255" y="769067"/>
                      <a:pt x="713860" y="359618"/>
                      <a:pt x="492611" y="52638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5">
                <a:extLst>
                  <a:ext uri="{FF2B5EF4-FFF2-40B4-BE49-F238E27FC236}">
                    <a16:creationId xmlns:a16="http://schemas.microsoft.com/office/drawing/2014/main" id="{6F50CD0A-EB53-43E3-B229-56581B16DE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2700000">
                <a:off x="8370075" y="1136688"/>
                <a:ext cx="597126" cy="597126"/>
              </a:xfrm>
              <a:custGeom>
                <a:avLst/>
                <a:gdLst>
                  <a:gd name="connsiteX0" fmla="*/ 0 w 1239398"/>
                  <a:gd name="connsiteY0" fmla="*/ 0 h 1239398"/>
                  <a:gd name="connsiteX1" fmla="*/ 1239398 w 1239398"/>
                  <a:gd name="connsiteY1" fmla="*/ 0 h 1239398"/>
                  <a:gd name="connsiteX2" fmla="*/ 1239398 w 1239398"/>
                  <a:gd name="connsiteY2" fmla="*/ 1239398 h 1239398"/>
                  <a:gd name="connsiteX3" fmla="*/ 0 w 1239398"/>
                  <a:gd name="connsiteY3" fmla="*/ 1239398 h 1239398"/>
                  <a:gd name="connsiteX4" fmla="*/ 0 w 1239398"/>
                  <a:gd name="connsiteY4" fmla="*/ 0 h 1239398"/>
                  <a:gd name="connsiteX0" fmla="*/ 0 w 1239398"/>
                  <a:gd name="connsiteY0" fmla="*/ 0 h 1239398"/>
                  <a:gd name="connsiteX1" fmla="*/ 1239398 w 1239398"/>
                  <a:gd name="connsiteY1" fmla="*/ 0 h 1239398"/>
                  <a:gd name="connsiteX2" fmla="*/ 1239398 w 1239398"/>
                  <a:gd name="connsiteY2" fmla="*/ 1239398 h 1239398"/>
                  <a:gd name="connsiteX3" fmla="*/ 0 w 1239398"/>
                  <a:gd name="connsiteY3" fmla="*/ 1239398 h 1239398"/>
                  <a:gd name="connsiteX4" fmla="*/ 91440 w 1239398"/>
                  <a:gd name="connsiteY4" fmla="*/ 91440 h 1239398"/>
                  <a:gd name="connsiteX0" fmla="*/ 1239398 w 1239398"/>
                  <a:gd name="connsiteY0" fmla="*/ 0 h 1239398"/>
                  <a:gd name="connsiteX1" fmla="*/ 1239398 w 1239398"/>
                  <a:gd name="connsiteY1" fmla="*/ 1239398 h 1239398"/>
                  <a:gd name="connsiteX2" fmla="*/ 0 w 1239398"/>
                  <a:gd name="connsiteY2" fmla="*/ 1239398 h 1239398"/>
                  <a:gd name="connsiteX3" fmla="*/ 91440 w 1239398"/>
                  <a:gd name="connsiteY3" fmla="*/ 91440 h 1239398"/>
                  <a:gd name="connsiteX0" fmla="*/ 1239398 w 1239398"/>
                  <a:gd name="connsiteY0" fmla="*/ 0 h 1239398"/>
                  <a:gd name="connsiteX1" fmla="*/ 1239398 w 1239398"/>
                  <a:gd name="connsiteY1" fmla="*/ 1239398 h 1239398"/>
                  <a:gd name="connsiteX2" fmla="*/ 0 w 1239398"/>
                  <a:gd name="connsiteY2" fmla="*/ 1239398 h 1239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9398" h="1239398">
                    <a:moveTo>
                      <a:pt x="1239398" y="0"/>
                    </a:moveTo>
                    <a:lnTo>
                      <a:pt x="1239398" y="1239398"/>
                    </a:lnTo>
                    <a:lnTo>
                      <a:pt x="0" y="123939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5">
                <a:extLst>
                  <a:ext uri="{FF2B5EF4-FFF2-40B4-BE49-F238E27FC236}">
                    <a16:creationId xmlns:a16="http://schemas.microsoft.com/office/drawing/2014/main" id="{07439A8C-E126-4EF8-9DDE-B12EEB6344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2700000">
                <a:off x="8457521" y="720913"/>
                <a:ext cx="422234" cy="422234"/>
              </a:xfrm>
              <a:custGeom>
                <a:avLst/>
                <a:gdLst>
                  <a:gd name="connsiteX0" fmla="*/ 0 w 1239398"/>
                  <a:gd name="connsiteY0" fmla="*/ 0 h 1239398"/>
                  <a:gd name="connsiteX1" fmla="*/ 1239398 w 1239398"/>
                  <a:gd name="connsiteY1" fmla="*/ 0 h 1239398"/>
                  <a:gd name="connsiteX2" fmla="*/ 1239398 w 1239398"/>
                  <a:gd name="connsiteY2" fmla="*/ 1239398 h 1239398"/>
                  <a:gd name="connsiteX3" fmla="*/ 0 w 1239398"/>
                  <a:gd name="connsiteY3" fmla="*/ 1239398 h 1239398"/>
                  <a:gd name="connsiteX4" fmla="*/ 0 w 1239398"/>
                  <a:gd name="connsiteY4" fmla="*/ 0 h 1239398"/>
                  <a:gd name="connsiteX0" fmla="*/ 0 w 1239398"/>
                  <a:gd name="connsiteY0" fmla="*/ 0 h 1239398"/>
                  <a:gd name="connsiteX1" fmla="*/ 1239398 w 1239398"/>
                  <a:gd name="connsiteY1" fmla="*/ 0 h 1239398"/>
                  <a:gd name="connsiteX2" fmla="*/ 1239398 w 1239398"/>
                  <a:gd name="connsiteY2" fmla="*/ 1239398 h 1239398"/>
                  <a:gd name="connsiteX3" fmla="*/ 0 w 1239398"/>
                  <a:gd name="connsiteY3" fmla="*/ 1239398 h 1239398"/>
                  <a:gd name="connsiteX4" fmla="*/ 91440 w 1239398"/>
                  <a:gd name="connsiteY4" fmla="*/ 91440 h 1239398"/>
                  <a:gd name="connsiteX0" fmla="*/ 1239398 w 1239398"/>
                  <a:gd name="connsiteY0" fmla="*/ 0 h 1239398"/>
                  <a:gd name="connsiteX1" fmla="*/ 1239398 w 1239398"/>
                  <a:gd name="connsiteY1" fmla="*/ 1239398 h 1239398"/>
                  <a:gd name="connsiteX2" fmla="*/ 0 w 1239398"/>
                  <a:gd name="connsiteY2" fmla="*/ 1239398 h 1239398"/>
                  <a:gd name="connsiteX3" fmla="*/ 91440 w 1239398"/>
                  <a:gd name="connsiteY3" fmla="*/ 91440 h 1239398"/>
                  <a:gd name="connsiteX0" fmla="*/ 1239398 w 1239398"/>
                  <a:gd name="connsiteY0" fmla="*/ 0 h 1239398"/>
                  <a:gd name="connsiteX1" fmla="*/ 1239398 w 1239398"/>
                  <a:gd name="connsiteY1" fmla="*/ 1239398 h 1239398"/>
                  <a:gd name="connsiteX2" fmla="*/ 0 w 1239398"/>
                  <a:gd name="connsiteY2" fmla="*/ 1239398 h 1239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9398" h="1239398">
                    <a:moveTo>
                      <a:pt x="1239398" y="0"/>
                    </a:moveTo>
                    <a:lnTo>
                      <a:pt x="1239398" y="1239398"/>
                    </a:lnTo>
                    <a:lnTo>
                      <a:pt x="0" y="123939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971A352-3CE3-4D4E-89FF-4AC76D562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 flipH="1">
              <a:off x="8254545" y="4918166"/>
              <a:ext cx="571820" cy="1620000"/>
              <a:chOff x="8482785" y="4330454"/>
              <a:chExt cx="571820" cy="1620000"/>
            </a:xfrm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181DD3C-BB7E-4654-97CB-5EBA46737C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DBFDB5FE-621F-4885-8FE3-F32C80AB0D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43C986CB-6F99-49CC-B770-5C631F665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8100000" flipH="1">
              <a:off x="11104707" y="427549"/>
              <a:ext cx="464739" cy="900000"/>
              <a:chOff x="4511184" y="2651374"/>
              <a:chExt cx="464739" cy="900000"/>
            </a:xfrm>
          </p:grpSpPr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AECC4036-7099-49F0-A624-8E4B788490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2700000" flipH="1" flipV="1">
                <a:off x="4511184" y="2990814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2D9D2BC0-F00D-4508-B62B-4150C07B95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V="1">
                <a:off x="4743982" y="2651374"/>
                <a:ext cx="0" cy="90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Image 5">
            <a:extLst>
              <a:ext uri="{FF2B5EF4-FFF2-40B4-BE49-F238E27FC236}">
                <a16:creationId xmlns:a16="http://schemas.microsoft.com/office/drawing/2014/main" id="{7DD9AB15-67D5-45EF-8AAF-8525596A0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9484" y="6359022"/>
            <a:ext cx="171450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472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5DCFBD7-5612-480F-BED3-7820176A5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9177235-FB7C-4831-B7A5-8315FAC12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1666874"/>
            <a:ext cx="4457200" cy="3521075"/>
          </a:xfrm>
        </p:spPr>
        <p:txBody>
          <a:bodyPr vert="horz" lIns="0" tIns="0" rIns="0" bIns="0" rtlCol="0" anchor="ctr" anchorCtr="0">
            <a:normAutofit/>
          </a:bodyPr>
          <a:lstStyle/>
          <a:p>
            <a:pPr algn="ctr"/>
            <a:r>
              <a:rPr lang="en-US"/>
              <a:t>SUMMARY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63531A3-FAAF-4F5C-AF87-9164600530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0671" y="408462"/>
            <a:ext cx="913428" cy="1032464"/>
            <a:chOff x="999771" y="932104"/>
            <a:chExt cx="913428" cy="1032464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09EC0F0-36F6-475A-B313-91019F46E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E720176-168D-4875-B380-1FFAD166CC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6C3DF9F2-65C8-4063-9164-2DBD90E2A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DB23F83-9229-4C60-938A-F2CF20C27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1ED4C557-D730-47E9-AC8A-884190A4E8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AA1D3F0-72CD-4C7B-8C03-2A50531F98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129409EB-5515-4925-83E4-F7C979ED0B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2E18C444-B7B2-4918-AD29-D6CD204E585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BB974E9A-69BC-4453-9A9D-6036790B372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8755EE4A-8A42-4D6C-89C8-B8C5A057A6BC}"/>
              </a:ext>
            </a:extLst>
          </p:cNvPr>
          <p:cNvSpPr txBox="1"/>
          <p:nvPr/>
        </p:nvSpPr>
        <p:spPr>
          <a:xfrm>
            <a:off x="6654801" y="1079499"/>
            <a:ext cx="4451350" cy="4689476"/>
          </a:xfrm>
          <a:prstGeom prst="rect">
            <a:avLst/>
          </a:prstGeom>
        </p:spPr>
        <p:txBody>
          <a:bodyPr rot="0" spcFirstLastPara="0" vertOverflow="overflow" horzOverflow="overflow" vert="horz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sz="2000">
                <a:solidFill>
                  <a:schemeClr val="tx1">
                    <a:alpha val="70000"/>
                  </a:schemeClr>
                </a:solidFill>
              </a:rPr>
              <a:t>1. Introduction</a:t>
            </a:r>
          </a:p>
          <a:p>
            <a:pPr>
              <a:lnSpc>
                <a:spcPct val="125000"/>
              </a:lnSpc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sz="2000">
                <a:solidFill>
                  <a:schemeClr val="tx1">
                    <a:alpha val="70000"/>
                  </a:schemeClr>
                </a:solidFill>
              </a:rPr>
              <a:t>2. Team</a:t>
            </a:r>
          </a:p>
          <a:p>
            <a:pPr>
              <a:lnSpc>
                <a:spcPct val="125000"/>
              </a:lnSpc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sz="2000">
                <a:solidFill>
                  <a:schemeClr val="tx1">
                    <a:alpha val="70000"/>
                  </a:schemeClr>
                </a:solidFill>
              </a:rPr>
              <a:t>3. Organization</a:t>
            </a:r>
          </a:p>
          <a:p>
            <a:pPr>
              <a:lnSpc>
                <a:spcPct val="125000"/>
              </a:lnSpc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sz="2000">
                <a:solidFill>
                  <a:schemeClr val="tx1">
                    <a:alpha val="70000"/>
                  </a:schemeClr>
                </a:solidFill>
              </a:rPr>
              <a:t>4. Change</a:t>
            </a:r>
          </a:p>
          <a:p>
            <a:pPr>
              <a:lnSpc>
                <a:spcPct val="125000"/>
              </a:lnSpc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sz="2000">
                <a:solidFill>
                  <a:schemeClr val="tx1">
                    <a:alpha val="70000"/>
                  </a:schemeClr>
                </a:solidFill>
              </a:rPr>
              <a:t>5. Feedback</a:t>
            </a:r>
          </a:p>
          <a:p>
            <a:pPr>
              <a:lnSpc>
                <a:spcPct val="125000"/>
              </a:lnSpc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sz="2000">
                <a:solidFill>
                  <a:schemeClr val="tx1">
                    <a:alpha val="70000"/>
                  </a:schemeClr>
                </a:solidFill>
              </a:rPr>
              <a:t>6. Acquired skills</a:t>
            </a:r>
          </a:p>
          <a:p>
            <a:pPr>
              <a:lnSpc>
                <a:spcPct val="125000"/>
              </a:lnSpc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sz="2000">
                <a:solidFill>
                  <a:schemeClr val="tx1">
                    <a:alpha val="70000"/>
                  </a:schemeClr>
                </a:solidFill>
              </a:rPr>
              <a:t>7. Questions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73511A5-69DC-406F-AFE1-A7248A4CE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27954" y="5402020"/>
            <a:ext cx="912571" cy="1032464"/>
            <a:chOff x="5329995" y="4868671"/>
            <a:chExt cx="912571" cy="1032464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8D1B5CB3-BCAF-4109-B9F9-5FC34D383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V="1">
              <a:off x="5376824" y="5010722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1A1D338F-12B9-476D-9D9C-E55E41236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5EF7F9B-7A42-4B15-8511-C2968A4FE0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1952DB7-91C4-4C9C-AEC9-7DBA47F2F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 flipV="1">
              <a:off x="5329995" y="4868671"/>
              <a:ext cx="864005" cy="1032464"/>
              <a:chOff x="2207971" y="2384401"/>
              <a:chExt cx="864005" cy="1032464"/>
            </a:xfrm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1C2A575A-5190-4DE4-9DFE-F5974353EF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C7150A2-FFA7-4F7C-81C9-2FA3803FA8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A7E7BC8E-8EF0-45B0-AE3F-6A6B7316C0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B8E09A32-931A-4C38-A558-274FA30070D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A0988A58-B96D-4381-A625-6822161B21B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5" name="Image 5">
            <a:extLst>
              <a:ext uri="{FF2B5EF4-FFF2-40B4-BE49-F238E27FC236}">
                <a16:creationId xmlns:a16="http://schemas.microsoft.com/office/drawing/2014/main" id="{64047230-42BE-4EF7-BE6B-7FA1C375D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9484" y="6301149"/>
            <a:ext cx="171450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966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5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BB9EDFC-C67B-49E8-ACA9-09280F02C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540000"/>
            <a:ext cx="4426782" cy="1331637"/>
          </a:xfrm>
        </p:spPr>
        <p:txBody>
          <a:bodyPr anchor="b">
            <a:normAutofit/>
          </a:bodyPr>
          <a:lstStyle/>
          <a:p>
            <a:pPr algn="ctr"/>
            <a:r>
              <a:rPr lang="fr-FR"/>
              <a:t>Introduction</a:t>
            </a:r>
          </a:p>
        </p:txBody>
      </p:sp>
      <p:cxnSp>
        <p:nvCxnSpPr>
          <p:cNvPr id="51" name="Straight Connector 47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23391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C0B9CDC7-5D3C-4184-9491-855E59362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4794" y="0"/>
            <a:ext cx="5537206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5" name="Image 21">
            <a:extLst>
              <a:ext uri="{FF2B5EF4-FFF2-40B4-BE49-F238E27FC236}">
                <a16:creationId xmlns:a16="http://schemas.microsoft.com/office/drawing/2014/main" id="{22E32356-B0EE-4EDA-8B55-24873644C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014" y="753982"/>
            <a:ext cx="4438998" cy="2326035"/>
          </a:xfrm>
          <a:prstGeom prst="rect">
            <a:avLst/>
          </a:prstGeom>
        </p:spPr>
      </p:pic>
      <p:pic>
        <p:nvPicPr>
          <p:cNvPr id="41" name="Image 41">
            <a:extLst>
              <a:ext uri="{FF2B5EF4-FFF2-40B4-BE49-F238E27FC236}">
                <a16:creationId xmlns:a16="http://schemas.microsoft.com/office/drawing/2014/main" id="{D379AC54-0904-43C1-80A8-14DDFE291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014" y="4380577"/>
            <a:ext cx="4438998" cy="1120846"/>
          </a:xfrm>
          <a:prstGeom prst="rect">
            <a:avLst/>
          </a:prstGeom>
        </p:spPr>
      </p:pic>
      <p:pic>
        <p:nvPicPr>
          <p:cNvPr id="4" name="Image 4">
            <a:extLst>
              <a:ext uri="{FF2B5EF4-FFF2-40B4-BE49-F238E27FC236}">
                <a16:creationId xmlns:a16="http://schemas.microsoft.com/office/drawing/2014/main" id="{A8766FF5-7FA4-48C5-AEF5-D9DE902C18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376664" y="6314392"/>
            <a:ext cx="1714500" cy="409575"/>
          </a:xfrm>
        </p:spPr>
      </p:pic>
    </p:spTree>
    <p:extLst>
      <p:ext uri="{BB962C8B-B14F-4D97-AF65-F5344CB8AC3E}">
        <p14:creationId xmlns:p14="http://schemas.microsoft.com/office/powerpoint/2010/main" val="263126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01C0CAB-6A03-4C6A-9FAA-21984775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982E0B2-AA9C-441C-A08E-A9DF9CF12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40A94A6-C45A-4A89-9E55-43279A6DB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10" y="4602162"/>
            <a:ext cx="4457690" cy="1720850"/>
          </a:xfrm>
        </p:spPr>
        <p:txBody>
          <a:bodyPr vert="horz" lIns="0" tIns="0" rIns="0" bIns="0" rtlCol="0" anchor="ctr" anchorCtr="0">
            <a:normAutofit/>
          </a:bodyPr>
          <a:lstStyle/>
          <a:p>
            <a:pPr algn="ctr"/>
            <a:r>
              <a:rPr lang="en-US"/>
              <a:t>Team</a:t>
            </a: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358B202-CE0A-4170-90A0-05131511C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014787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7" name="Image 7" descr="Une image contenant personne, homme, intérieur, miroir&#10;&#10;Description générée automatiquement">
            <a:extLst>
              <a:ext uri="{FF2B5EF4-FFF2-40B4-BE49-F238E27FC236}">
                <a16:creationId xmlns:a16="http://schemas.microsoft.com/office/drawing/2014/main" id="{8C6544DC-F6FC-46C9-AD75-3B78842A30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1" r="7473" b="-1"/>
          <a:stretch/>
        </p:blipFill>
        <p:spPr>
          <a:xfrm>
            <a:off x="9038562" y="583988"/>
            <a:ext cx="2568023" cy="2887200"/>
          </a:xfrm>
          <a:prstGeom prst="rect">
            <a:avLst/>
          </a:prstGeom>
        </p:spPr>
      </p:pic>
      <p:pic>
        <p:nvPicPr>
          <p:cNvPr id="8" name="Image 8" descr="Une image contenant personne, homme, portant, blanc&#10;&#10;Description générée automatiquement">
            <a:extLst>
              <a:ext uri="{FF2B5EF4-FFF2-40B4-BE49-F238E27FC236}">
                <a16:creationId xmlns:a16="http://schemas.microsoft.com/office/drawing/2014/main" id="{D3CF2084-B935-4302-9B31-A5A593F725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03" r="4658" b="5"/>
          <a:stretch/>
        </p:blipFill>
        <p:spPr>
          <a:xfrm>
            <a:off x="3390175" y="583988"/>
            <a:ext cx="2567975" cy="2887200"/>
          </a:xfrm>
          <a:prstGeom prst="rect">
            <a:avLst/>
          </a:prstGeom>
        </p:spPr>
      </p:pic>
      <p:pic>
        <p:nvPicPr>
          <p:cNvPr id="9" name="Image 9" descr="Une image contenant personne, intérieur, assiette, souriant&#10;&#10;Description générée automatiquement">
            <a:extLst>
              <a:ext uri="{FF2B5EF4-FFF2-40B4-BE49-F238E27FC236}">
                <a16:creationId xmlns:a16="http://schemas.microsoft.com/office/drawing/2014/main" id="{289358FF-416D-4496-AC43-16A0E4698F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3" r="8658" b="5"/>
          <a:stretch/>
        </p:blipFill>
        <p:spPr>
          <a:xfrm>
            <a:off x="6234199" y="583988"/>
            <a:ext cx="2567975" cy="2887200"/>
          </a:xfrm>
          <a:prstGeom prst="rect">
            <a:avLst/>
          </a:prstGeom>
        </p:spPr>
      </p:pic>
      <p:pic>
        <p:nvPicPr>
          <p:cNvPr id="10" name="Image 10" descr="Une image contenant texte, personne, homme, intérieur&#10;&#10;Description générée automatiquement">
            <a:extLst>
              <a:ext uri="{FF2B5EF4-FFF2-40B4-BE49-F238E27FC236}">
                <a16:creationId xmlns:a16="http://schemas.microsoft.com/office/drawing/2014/main" id="{43B0CFCB-934B-4D2C-B7AA-5857817540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93" r="9043" b="1"/>
          <a:stretch/>
        </p:blipFill>
        <p:spPr>
          <a:xfrm>
            <a:off x="652028" y="583988"/>
            <a:ext cx="2568020" cy="288720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2E97E5C-7A5F-424E-AAE4-654396E9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546258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4">
            <a:extLst>
              <a:ext uri="{FF2B5EF4-FFF2-40B4-BE49-F238E27FC236}">
                <a16:creationId xmlns:a16="http://schemas.microsoft.com/office/drawing/2014/main" id="{E333B952-C6D3-47DE-8220-8C23953B3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0318790" y="6295101"/>
            <a:ext cx="1714500" cy="409575"/>
          </a:xfr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A1C1093-702E-425A-BE60-70FD2B7A0853}"/>
              </a:ext>
            </a:extLst>
          </p:cNvPr>
          <p:cNvSpPr txBox="1"/>
          <p:nvPr/>
        </p:nvSpPr>
        <p:spPr>
          <a:xfrm>
            <a:off x="9167499" y="366929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>
                <a:latin typeface="Rockwell Nova"/>
              </a:rPr>
              <a:t>Gregory </a:t>
            </a:r>
            <a:r>
              <a:rPr lang="fr-FR">
                <a:latin typeface="Rockwell Nova"/>
                <a:ea typeface="+mn-lt"/>
                <a:cs typeface="+mn-lt"/>
              </a:rPr>
              <a:t>Koenig</a:t>
            </a:r>
            <a:endParaRPr lang="fr-FR">
              <a:latin typeface="Rockwell Nova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55A393F-102A-481D-A419-7CF3C0493275}"/>
              </a:ext>
            </a:extLst>
          </p:cNvPr>
          <p:cNvSpPr txBox="1"/>
          <p:nvPr/>
        </p:nvSpPr>
        <p:spPr>
          <a:xfrm>
            <a:off x="3311739" y="367164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>
                <a:latin typeface="Rockwell Nova"/>
              </a:rPr>
              <a:t>Johan-David Dehi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AC18E78-B921-429B-ABC5-3F458D2EDA56}"/>
              </a:ext>
            </a:extLst>
          </p:cNvPr>
          <p:cNvSpPr txBox="1"/>
          <p:nvPr/>
        </p:nvSpPr>
        <p:spPr>
          <a:xfrm>
            <a:off x="6142670" y="3625119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err="1">
                <a:latin typeface="Rockwell Nova"/>
              </a:rPr>
              <a:t>Kotchenin</a:t>
            </a:r>
            <a:r>
              <a:rPr lang="fr-FR">
                <a:latin typeface="Rockwell Nova"/>
              </a:rPr>
              <a:t> </a:t>
            </a:r>
            <a:r>
              <a:rPr lang="fr-FR" err="1">
                <a:latin typeface="Rockwell Nova"/>
              </a:rPr>
              <a:t>Kosson</a:t>
            </a:r>
            <a:r>
              <a:rPr lang="fr-FR">
                <a:latin typeface="Rockwell Nova"/>
                <a:ea typeface="+mn-lt"/>
                <a:cs typeface="+mn-lt"/>
              </a:rPr>
              <a:t> </a:t>
            </a:r>
            <a:r>
              <a:rPr lang="fr-FR" err="1">
                <a:latin typeface="Rockwell Nova"/>
                <a:ea typeface="+mn-lt"/>
                <a:cs typeface="+mn-lt"/>
              </a:rPr>
              <a:t>Fanidjil</a:t>
            </a:r>
            <a:r>
              <a:rPr lang="fr-FR">
                <a:latin typeface="Rockwell Nova"/>
                <a:ea typeface="+mn-lt"/>
                <a:cs typeface="+mn-lt"/>
              </a:rPr>
              <a:t> Kassigni</a:t>
            </a:r>
            <a:endParaRPr lang="fr-FR">
              <a:latin typeface="Rockwell Nova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B1C391FC-9014-4509-B49E-A27FD62E7BD5}"/>
              </a:ext>
            </a:extLst>
          </p:cNvPr>
          <p:cNvSpPr txBox="1"/>
          <p:nvPr/>
        </p:nvSpPr>
        <p:spPr>
          <a:xfrm>
            <a:off x="569514" y="369862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>
                <a:latin typeface="Rockwell Nova"/>
              </a:rPr>
              <a:t>Anthony Barnoin</a:t>
            </a:r>
          </a:p>
        </p:txBody>
      </p:sp>
    </p:spTree>
    <p:extLst>
      <p:ext uri="{BB962C8B-B14F-4D97-AF65-F5344CB8AC3E}">
        <p14:creationId xmlns:p14="http://schemas.microsoft.com/office/powerpoint/2010/main" val="3777539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3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BB9EDFC-C67B-49E8-ACA9-09280F02C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540032"/>
            <a:ext cx="4426782" cy="1331605"/>
          </a:xfrm>
        </p:spPr>
        <p:txBody>
          <a:bodyPr vert="horz" lIns="0" tIns="0" rIns="0" bIns="0" rtlCol="0" anchor="b" anchorCtr="0">
            <a:normAutofit/>
          </a:bodyPr>
          <a:lstStyle/>
          <a:p>
            <a:pPr algn="ctr"/>
            <a:r>
              <a:rPr lang="en-US"/>
              <a:t>Organisation</a:t>
            </a:r>
          </a:p>
        </p:txBody>
      </p:sp>
      <p:cxnSp>
        <p:nvCxnSpPr>
          <p:cNvPr id="39" name="Straight Connector 35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23391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5">
            <a:extLst>
              <a:ext uri="{FF2B5EF4-FFF2-40B4-BE49-F238E27FC236}">
                <a16:creationId xmlns:a16="http://schemas.microsoft.com/office/drawing/2014/main" id="{B3E4F30C-F711-4B5B-BF39-0F71A2E8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555282" y="443194"/>
            <a:ext cx="4989600" cy="5760000"/>
          </a:xfrm>
          <a:custGeom>
            <a:avLst/>
            <a:gdLst>
              <a:gd name="connsiteX0" fmla="*/ 0 w 6660000"/>
              <a:gd name="connsiteY0" fmla="*/ 0 h 5760000"/>
              <a:gd name="connsiteX1" fmla="*/ 6660000 w 6660000"/>
              <a:gd name="connsiteY1" fmla="*/ 0 h 5760000"/>
              <a:gd name="connsiteX2" fmla="*/ 6660000 w 6660000"/>
              <a:gd name="connsiteY2" fmla="*/ 5760000 h 5760000"/>
              <a:gd name="connsiteX3" fmla="*/ 0 w 6660000"/>
              <a:gd name="connsiteY3" fmla="*/ 5760000 h 5760000"/>
              <a:gd name="connsiteX4" fmla="*/ 0 w 6660000"/>
              <a:gd name="connsiteY4" fmla="*/ 0 h 5760000"/>
              <a:gd name="connsiteX0" fmla="*/ 6660000 w 6751440"/>
              <a:gd name="connsiteY0" fmla="*/ 0 h 5760000"/>
              <a:gd name="connsiteX1" fmla="*/ 6660000 w 6751440"/>
              <a:gd name="connsiteY1" fmla="*/ 5760000 h 5760000"/>
              <a:gd name="connsiteX2" fmla="*/ 0 w 6751440"/>
              <a:gd name="connsiteY2" fmla="*/ 5760000 h 5760000"/>
              <a:gd name="connsiteX3" fmla="*/ 0 w 6751440"/>
              <a:gd name="connsiteY3" fmla="*/ 0 h 5760000"/>
              <a:gd name="connsiteX4" fmla="*/ 6751440 w 6751440"/>
              <a:gd name="connsiteY4" fmla="*/ 9144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4" fmla="*/ 5068690 w 6660000"/>
              <a:gd name="connsiteY4" fmla="*/ 22479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0" fmla="*/ 6660000 w 6660000"/>
              <a:gd name="connsiteY0" fmla="*/ 5760000 h 5760000"/>
              <a:gd name="connsiteX1" fmla="*/ 0 w 6660000"/>
              <a:gd name="connsiteY1" fmla="*/ 5760000 h 5760000"/>
              <a:gd name="connsiteX2" fmla="*/ 0 w 6660000"/>
              <a:gd name="connsiteY2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60000" h="5760000">
                <a:moveTo>
                  <a:pt x="6660000" y="5760000"/>
                </a:moveTo>
                <a:lnTo>
                  <a:pt x="0" y="576000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7">
            <a:extLst>
              <a:ext uri="{FF2B5EF4-FFF2-40B4-BE49-F238E27FC236}">
                <a16:creationId xmlns:a16="http://schemas.microsoft.com/office/drawing/2014/main" id="{57FC9C40-93C1-414B-BAFF-1062466F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92" r="7466"/>
          <a:stretch/>
        </p:blipFill>
        <p:spPr>
          <a:xfrm>
            <a:off x="6654212" y="540033"/>
            <a:ext cx="2498400" cy="2890800"/>
          </a:xfrm>
          <a:prstGeom prst="rect">
            <a:avLst/>
          </a:prstGeom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D17762F7-C041-4F87-984B-78790F10E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57" r="7523" b="7"/>
          <a:stretch/>
        </p:blipFill>
        <p:spPr>
          <a:xfrm>
            <a:off x="6654212" y="3427200"/>
            <a:ext cx="2498400" cy="2890800"/>
          </a:xfrm>
          <a:prstGeom prst="rect">
            <a:avLst/>
          </a:prstGeom>
        </p:spPr>
      </p:pic>
      <p:pic>
        <p:nvPicPr>
          <p:cNvPr id="5" name="Image 5">
            <a:extLst>
              <a:ext uri="{FF2B5EF4-FFF2-40B4-BE49-F238E27FC236}">
                <a16:creationId xmlns:a16="http://schemas.microsoft.com/office/drawing/2014/main" id="{8D8D0638-C98B-4F42-B24A-2066062215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17" r="6463" b="7"/>
          <a:stretch/>
        </p:blipFill>
        <p:spPr>
          <a:xfrm>
            <a:off x="9152612" y="540032"/>
            <a:ext cx="2498400" cy="2890800"/>
          </a:xfrm>
          <a:prstGeom prst="rect">
            <a:avLst/>
          </a:prstGeom>
        </p:spPr>
      </p:pic>
      <p:pic>
        <p:nvPicPr>
          <p:cNvPr id="7" name="Image 17">
            <a:extLst>
              <a:ext uri="{FF2B5EF4-FFF2-40B4-BE49-F238E27FC236}">
                <a16:creationId xmlns:a16="http://schemas.microsoft.com/office/drawing/2014/main" id="{D45337DF-6152-4190-9383-81F3BF1760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26" r="14024" b="-1"/>
          <a:stretch/>
        </p:blipFill>
        <p:spPr>
          <a:xfrm>
            <a:off x="9152612" y="3427200"/>
            <a:ext cx="2498400" cy="2890800"/>
          </a:xfrm>
          <a:prstGeom prst="rect">
            <a:avLst/>
          </a:prstGeom>
        </p:spPr>
      </p:pic>
      <p:sp>
        <p:nvSpPr>
          <p:cNvPr id="45" name="Rectangle 5">
            <a:extLst>
              <a:ext uri="{FF2B5EF4-FFF2-40B4-BE49-F238E27FC236}">
                <a16:creationId xmlns:a16="http://schemas.microsoft.com/office/drawing/2014/main" id="{A6E1E5C3-7E0A-4EFE-9FD9-A8CA2FDCC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1544882" y="443194"/>
            <a:ext cx="0" cy="5760000"/>
          </a:xfrm>
          <a:custGeom>
            <a:avLst/>
            <a:gdLst>
              <a:gd name="connsiteX0" fmla="*/ 0 w 6660000"/>
              <a:gd name="connsiteY0" fmla="*/ 0 h 5760000"/>
              <a:gd name="connsiteX1" fmla="*/ 6660000 w 6660000"/>
              <a:gd name="connsiteY1" fmla="*/ 0 h 5760000"/>
              <a:gd name="connsiteX2" fmla="*/ 6660000 w 6660000"/>
              <a:gd name="connsiteY2" fmla="*/ 5760000 h 5760000"/>
              <a:gd name="connsiteX3" fmla="*/ 0 w 6660000"/>
              <a:gd name="connsiteY3" fmla="*/ 5760000 h 5760000"/>
              <a:gd name="connsiteX4" fmla="*/ 0 w 6660000"/>
              <a:gd name="connsiteY4" fmla="*/ 0 h 5760000"/>
              <a:gd name="connsiteX0" fmla="*/ 6660000 w 6751440"/>
              <a:gd name="connsiteY0" fmla="*/ 0 h 5760000"/>
              <a:gd name="connsiteX1" fmla="*/ 6660000 w 6751440"/>
              <a:gd name="connsiteY1" fmla="*/ 5760000 h 5760000"/>
              <a:gd name="connsiteX2" fmla="*/ 0 w 6751440"/>
              <a:gd name="connsiteY2" fmla="*/ 5760000 h 5760000"/>
              <a:gd name="connsiteX3" fmla="*/ 0 w 6751440"/>
              <a:gd name="connsiteY3" fmla="*/ 0 h 5760000"/>
              <a:gd name="connsiteX4" fmla="*/ 6751440 w 6751440"/>
              <a:gd name="connsiteY4" fmla="*/ 9144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4" fmla="*/ 5068690 w 6660000"/>
              <a:gd name="connsiteY4" fmla="*/ 22479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0" fmla="*/ 6660000 w 6660000"/>
              <a:gd name="connsiteY0" fmla="*/ 5760000 h 5760000"/>
              <a:gd name="connsiteX1" fmla="*/ 0 w 6660000"/>
              <a:gd name="connsiteY1" fmla="*/ 5760000 h 5760000"/>
              <a:gd name="connsiteX2" fmla="*/ 0 w 6660000"/>
              <a:gd name="connsiteY2" fmla="*/ 0 h 5760000"/>
              <a:gd name="connsiteX0" fmla="*/ 0 w 0"/>
              <a:gd name="connsiteY0" fmla="*/ 5760000 h 5760000"/>
              <a:gd name="connsiteX1" fmla="*/ 0 w 0"/>
              <a:gd name="connsiteY1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760000">
                <a:moveTo>
                  <a:pt x="0" y="5760000"/>
                </a:moveTo>
                <a:lnTo>
                  <a:pt x="0" y="0"/>
                </a:lnTo>
              </a:path>
            </a:pathLst>
          </a:custGeom>
          <a:solidFill>
            <a:schemeClr val="tx2">
              <a:alpha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5">
            <a:extLst>
              <a:ext uri="{FF2B5EF4-FFF2-40B4-BE49-F238E27FC236}">
                <a16:creationId xmlns:a16="http://schemas.microsoft.com/office/drawing/2014/main" id="{2772F870-D2E8-4E62-8E21-7C7E9AB44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6555282" y="6203194"/>
            <a:ext cx="4989600" cy="0"/>
          </a:xfrm>
          <a:custGeom>
            <a:avLst/>
            <a:gdLst>
              <a:gd name="connsiteX0" fmla="*/ 0 w 6660000"/>
              <a:gd name="connsiteY0" fmla="*/ 0 h 5760000"/>
              <a:gd name="connsiteX1" fmla="*/ 6660000 w 6660000"/>
              <a:gd name="connsiteY1" fmla="*/ 0 h 5760000"/>
              <a:gd name="connsiteX2" fmla="*/ 6660000 w 6660000"/>
              <a:gd name="connsiteY2" fmla="*/ 5760000 h 5760000"/>
              <a:gd name="connsiteX3" fmla="*/ 0 w 6660000"/>
              <a:gd name="connsiteY3" fmla="*/ 5760000 h 5760000"/>
              <a:gd name="connsiteX4" fmla="*/ 0 w 6660000"/>
              <a:gd name="connsiteY4" fmla="*/ 0 h 5760000"/>
              <a:gd name="connsiteX0" fmla="*/ 6660000 w 6751440"/>
              <a:gd name="connsiteY0" fmla="*/ 0 h 5760000"/>
              <a:gd name="connsiteX1" fmla="*/ 6660000 w 6751440"/>
              <a:gd name="connsiteY1" fmla="*/ 5760000 h 5760000"/>
              <a:gd name="connsiteX2" fmla="*/ 0 w 6751440"/>
              <a:gd name="connsiteY2" fmla="*/ 5760000 h 5760000"/>
              <a:gd name="connsiteX3" fmla="*/ 0 w 6751440"/>
              <a:gd name="connsiteY3" fmla="*/ 0 h 5760000"/>
              <a:gd name="connsiteX4" fmla="*/ 6751440 w 6751440"/>
              <a:gd name="connsiteY4" fmla="*/ 9144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4" fmla="*/ 5068690 w 6660000"/>
              <a:gd name="connsiteY4" fmla="*/ 22479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0" fmla="*/ 6660000 w 6660000"/>
              <a:gd name="connsiteY0" fmla="*/ 5760000 h 5760000"/>
              <a:gd name="connsiteX1" fmla="*/ 0 w 6660000"/>
              <a:gd name="connsiteY1" fmla="*/ 5760000 h 5760000"/>
              <a:gd name="connsiteX2" fmla="*/ 0 w 6660000"/>
              <a:gd name="connsiteY2" fmla="*/ 0 h 5760000"/>
              <a:gd name="connsiteX0" fmla="*/ 6660000 w 6660000"/>
              <a:gd name="connsiteY0" fmla="*/ 0 h 0"/>
              <a:gd name="connsiteX1" fmla="*/ 0 w 6660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60000">
                <a:moveTo>
                  <a:pt x="6660000" y="0"/>
                </a:moveTo>
                <a:lnTo>
                  <a:pt x="0" y="0"/>
                </a:lnTo>
              </a:path>
            </a:pathLst>
          </a:custGeom>
          <a:solidFill>
            <a:schemeClr val="tx2">
              <a:alpha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A8766FF5-7FA4-48C5-AEF5-D9DE902C18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0376664" y="6314392"/>
            <a:ext cx="1714500" cy="409575"/>
          </a:xfrm>
        </p:spPr>
      </p:pic>
    </p:spTree>
    <p:extLst>
      <p:ext uri="{BB962C8B-B14F-4D97-AF65-F5344CB8AC3E}">
        <p14:creationId xmlns:p14="http://schemas.microsoft.com/office/powerpoint/2010/main" val="3831193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C2356CD-5801-401B-AD2F-187F72B3D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100" y="542671"/>
            <a:ext cx="10026650" cy="1124202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ctr"/>
            <a:r>
              <a:rPr lang="en-US"/>
              <a:t>Change (before)</a:t>
            </a: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883A8D1-ED1B-47A1-AA44-289C080ED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52664"/>
            <a:ext cx="12192000" cy="4605336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10CE527F-358F-4D60-B1A8-CB0DDCC35A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6664" y="6343329"/>
            <a:ext cx="1714500" cy="409575"/>
          </a:xfrm>
        </p:spPr>
      </p:pic>
      <p:graphicFrame>
        <p:nvGraphicFramePr>
          <p:cNvPr id="7" name="ZoneTexte 4">
            <a:extLst>
              <a:ext uri="{FF2B5EF4-FFF2-40B4-BE49-F238E27FC236}">
                <a16:creationId xmlns:a16="http://schemas.microsoft.com/office/drawing/2014/main" id="{00B3239E-3C9F-4238-BAC5-985C7617BE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6736544"/>
              </p:ext>
            </p:extLst>
          </p:nvPr>
        </p:nvGraphicFramePr>
        <p:xfrm>
          <a:off x="541338" y="2843212"/>
          <a:ext cx="11109674" cy="34721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65128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7CBB15E-C3F5-4894-AC84-F6FEF98ED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38" y="1079500"/>
            <a:ext cx="3322637" cy="4689475"/>
          </a:xfrm>
        </p:spPr>
        <p:txBody>
          <a:bodyPr anchor="ctr">
            <a:normAutofit/>
          </a:bodyPr>
          <a:lstStyle/>
          <a:p>
            <a:pPr algn="ctr"/>
            <a:r>
              <a:rPr lang="fr-FR"/>
              <a:t>Change (during)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576A6EA-4B09-480F-BB03-961602723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5950" y="-1"/>
            <a:ext cx="7766050" cy="6857993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4BC8433-A520-42C6-AA05-05C19EDF0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372" y="6333683"/>
            <a:ext cx="1714500" cy="409575"/>
          </a:xfrm>
          <a:prstGeom prst="rect">
            <a:avLst/>
          </a:prstGeom>
        </p:spPr>
      </p:pic>
      <p:graphicFrame>
        <p:nvGraphicFramePr>
          <p:cNvPr id="7" name="Espace réservé du contenu 2">
            <a:extLst>
              <a:ext uri="{FF2B5EF4-FFF2-40B4-BE49-F238E27FC236}">
                <a16:creationId xmlns:a16="http://schemas.microsoft.com/office/drawing/2014/main" id="{EE55CCF9-B0A1-4BDD-BBDE-20D7DE3182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1857431"/>
              </p:ext>
            </p:extLst>
          </p:nvPr>
        </p:nvGraphicFramePr>
        <p:xfrm>
          <a:off x="4981575" y="540000"/>
          <a:ext cx="6669431" cy="577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66117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FB8F39-3D69-4076-9AD9-072946DEF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Change (after)</a:t>
            </a:r>
          </a:p>
        </p:txBody>
      </p:sp>
      <p:graphicFrame>
        <p:nvGraphicFramePr>
          <p:cNvPr id="7" name="Espace réservé du contenu 2">
            <a:extLst>
              <a:ext uri="{FF2B5EF4-FFF2-40B4-BE49-F238E27FC236}">
                <a16:creationId xmlns:a16="http://schemas.microsoft.com/office/drawing/2014/main" id="{A8131702-8E00-48F1-8181-D22FFB4D401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79500" y="1790700"/>
          <a:ext cx="10026650" cy="3978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8290F24A-04F3-44B5-AB38-66B4541E5A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7372" y="6333683"/>
            <a:ext cx="171450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53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6819DB0-3090-4D7A-B99A-F05ECD856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38" y="1079500"/>
            <a:ext cx="3322637" cy="4689475"/>
          </a:xfrm>
        </p:spPr>
        <p:txBody>
          <a:bodyPr anchor="ctr">
            <a:normAutofit/>
          </a:bodyPr>
          <a:lstStyle/>
          <a:p>
            <a:pPr algn="ctr"/>
            <a:r>
              <a:rPr lang="fr-FR">
                <a:ea typeface="+mj-lt"/>
                <a:cs typeface="+mj-lt"/>
              </a:rPr>
              <a:t>FEEDBACK</a:t>
            </a:r>
          </a:p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76A6EA-4B09-480F-BB03-961602723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5950" y="-1"/>
            <a:ext cx="7766050" cy="6857993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4C18BBAB-A4C6-430F-AF5D-3835855D5E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7491627"/>
              </p:ext>
            </p:extLst>
          </p:nvPr>
        </p:nvGraphicFramePr>
        <p:xfrm>
          <a:off x="4981575" y="540000"/>
          <a:ext cx="6669431" cy="577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4227053"/>
      </p:ext>
    </p:extLst>
  </p:cSld>
  <p:clrMapOvr>
    <a:masterClrMapping/>
  </p:clrMapOvr>
</p:sld>
</file>

<file path=ppt/theme/theme1.xml><?xml version="1.0" encoding="utf-8"?>
<a:theme xmlns:a="http://schemas.openxmlformats.org/drawingml/2006/main" name="LeafVTI">
  <a:themeElements>
    <a:clrScheme name="AnalogousFromRegularSeedLeftStep">
      <a:dk1>
        <a:srgbClr val="000000"/>
      </a:dk1>
      <a:lt1>
        <a:srgbClr val="FFFFFF"/>
      </a:lt1>
      <a:dk2>
        <a:srgbClr val="20213D"/>
      </a:dk2>
      <a:lt2>
        <a:srgbClr val="E8E2E4"/>
      </a:lt2>
      <a:accent1>
        <a:srgbClr val="46B28E"/>
      </a:accent1>
      <a:accent2>
        <a:srgbClr val="3BB159"/>
      </a:accent2>
      <a:accent3>
        <a:srgbClr val="58B447"/>
      </a:accent3>
      <a:accent4>
        <a:srgbClr val="7DAE3A"/>
      </a:accent4>
      <a:accent5>
        <a:srgbClr val="A5A541"/>
      </a:accent5>
      <a:accent6>
        <a:srgbClr val="B1803B"/>
      </a:accent6>
      <a:hlink>
        <a:srgbClr val="BF3F69"/>
      </a:hlink>
      <a:folHlink>
        <a:srgbClr val="7F7F7F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LeafVTI</vt:lpstr>
      <vt:lpstr>GoTrash</vt:lpstr>
      <vt:lpstr>SUMMARY</vt:lpstr>
      <vt:lpstr>Introduction</vt:lpstr>
      <vt:lpstr>Team</vt:lpstr>
      <vt:lpstr>Organisation</vt:lpstr>
      <vt:lpstr>Change (before)</vt:lpstr>
      <vt:lpstr>Change (during)</vt:lpstr>
      <vt:lpstr>Change (after)</vt:lpstr>
      <vt:lpstr>FEEDBACK </vt:lpstr>
      <vt:lpstr>ACQUIRED SKILLS </vt:lpstr>
      <vt:lpstr>questions</vt:lpstr>
      <vt:lpstr>Thank you all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revision>1</cp:revision>
  <dcterms:created xsi:type="dcterms:W3CDTF">2021-02-11T15:48:02Z</dcterms:created>
  <dcterms:modified xsi:type="dcterms:W3CDTF">2021-02-12T10:26:36Z</dcterms:modified>
</cp:coreProperties>
</file>